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Lst>
  <p:sldIdLst>
    <p:sldId id="256" r:id="rId2"/>
    <p:sldId id="268" r:id="rId3"/>
    <p:sldId id="257" r:id="rId4"/>
    <p:sldId id="261" r:id="rId5"/>
    <p:sldId id="269" r:id="rId6"/>
    <p:sldId id="265" r:id="rId7"/>
    <p:sldId id="266" r:id="rId8"/>
    <p:sldId id="260" r:id="rId9"/>
    <p:sldId id="274" r:id="rId10"/>
    <p:sldId id="275" r:id="rId11"/>
    <p:sldId id="276" r:id="rId12"/>
    <p:sldId id="277" r:id="rId13"/>
    <p:sldId id="278" r:id="rId14"/>
    <p:sldId id="279" r:id="rId15"/>
    <p:sldId id="280" r:id="rId16"/>
    <p:sldId id="281" r:id="rId17"/>
    <p:sldId id="271" r:id="rId18"/>
    <p:sldId id="270" r:id="rId19"/>
    <p:sldId id="272" r:id="rId20"/>
    <p:sldId id="273" r:id="rId21"/>
    <p:sldId id="282" r:id="rId22"/>
    <p:sldId id="283" r:id="rId23"/>
  </p:sldIdLst>
  <p:sldSz cx="12192000" cy="6858000"/>
  <p:notesSz cx="6858000" cy="9144000"/>
  <p:defaultText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12"/>
    <p:restoredTop sz="96327"/>
  </p:normalViewPr>
  <p:slideViewPr>
    <p:cSldViewPr snapToGrid="0">
      <p:cViewPr varScale="1">
        <p:scale>
          <a:sx n="86" d="100"/>
          <a:sy n="86" d="100"/>
        </p:scale>
        <p:origin x="240" y="1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733879-3665-40E9-AEBE-592AF2373643}"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B2A2992E-3BB0-478C-AC08-DAD3936F761D}">
      <dgm:prSet/>
      <dgm:spPr/>
      <dgm:t>
        <a:bodyPr/>
        <a:lstStyle/>
        <a:p>
          <a:r>
            <a:rPr lang="en-UG"/>
            <a:t>Date of first incoporation</a:t>
          </a:r>
          <a:endParaRPr lang="en-US"/>
        </a:p>
      </dgm:t>
    </dgm:pt>
    <dgm:pt modelId="{237D5BB0-A9E6-4C77-8F11-D7992DB8B3BB}" type="parTrans" cxnId="{1E7045C9-AB43-490C-A57D-942DDA388020}">
      <dgm:prSet/>
      <dgm:spPr/>
      <dgm:t>
        <a:bodyPr/>
        <a:lstStyle/>
        <a:p>
          <a:endParaRPr lang="en-US"/>
        </a:p>
      </dgm:t>
    </dgm:pt>
    <dgm:pt modelId="{71D7EF30-9656-45A1-8F99-45B03975F584}" type="sibTrans" cxnId="{1E7045C9-AB43-490C-A57D-942DDA388020}">
      <dgm:prSet/>
      <dgm:spPr/>
      <dgm:t>
        <a:bodyPr/>
        <a:lstStyle/>
        <a:p>
          <a:endParaRPr lang="en-US"/>
        </a:p>
      </dgm:t>
    </dgm:pt>
    <dgm:pt modelId="{F2D4BBF8-AA7B-42FA-9FAE-C798502AC92D}">
      <dgm:prSet/>
      <dgm:spPr/>
      <dgm:t>
        <a:bodyPr/>
        <a:lstStyle/>
        <a:p>
          <a:r>
            <a:rPr lang="en-UG"/>
            <a:t>August 2011</a:t>
          </a:r>
          <a:endParaRPr lang="en-US"/>
        </a:p>
      </dgm:t>
    </dgm:pt>
    <dgm:pt modelId="{7C64E3E0-EE0B-4CA1-8848-737F8C8BC0F7}" type="parTrans" cxnId="{34B99F4F-9B43-4321-B41F-A01B63F9E8AA}">
      <dgm:prSet/>
      <dgm:spPr/>
      <dgm:t>
        <a:bodyPr/>
        <a:lstStyle/>
        <a:p>
          <a:endParaRPr lang="en-US"/>
        </a:p>
      </dgm:t>
    </dgm:pt>
    <dgm:pt modelId="{22BBE901-94E6-43C5-AD1B-1D1CCE791F4C}" type="sibTrans" cxnId="{34B99F4F-9B43-4321-B41F-A01B63F9E8AA}">
      <dgm:prSet/>
      <dgm:spPr/>
      <dgm:t>
        <a:bodyPr/>
        <a:lstStyle/>
        <a:p>
          <a:endParaRPr lang="en-US"/>
        </a:p>
      </dgm:t>
    </dgm:pt>
    <dgm:pt modelId="{A977E5EA-86CD-497A-B865-621AECEE8923}">
      <dgm:prSet/>
      <dgm:spPr/>
      <dgm:t>
        <a:bodyPr/>
        <a:lstStyle/>
        <a:p>
          <a:r>
            <a:rPr lang="en-UG"/>
            <a:t>Major Amendment of Memarts</a:t>
          </a:r>
          <a:endParaRPr lang="en-US"/>
        </a:p>
      </dgm:t>
    </dgm:pt>
    <dgm:pt modelId="{A02E3272-FC11-4007-91B9-2AE491FF630E}" type="parTrans" cxnId="{160091DC-BEC2-4369-943E-9269897F1692}">
      <dgm:prSet/>
      <dgm:spPr/>
      <dgm:t>
        <a:bodyPr/>
        <a:lstStyle/>
        <a:p>
          <a:endParaRPr lang="en-US"/>
        </a:p>
      </dgm:t>
    </dgm:pt>
    <dgm:pt modelId="{7213531B-4B74-4252-AF09-164ECAAC11EC}" type="sibTrans" cxnId="{160091DC-BEC2-4369-943E-9269897F1692}">
      <dgm:prSet/>
      <dgm:spPr/>
      <dgm:t>
        <a:bodyPr/>
        <a:lstStyle/>
        <a:p>
          <a:endParaRPr lang="en-US"/>
        </a:p>
      </dgm:t>
    </dgm:pt>
    <dgm:pt modelId="{071A1AC9-2C02-406E-AC2F-FDA608944D12}">
      <dgm:prSet/>
      <dgm:spPr/>
      <dgm:t>
        <a:bodyPr/>
        <a:lstStyle/>
        <a:p>
          <a:r>
            <a:rPr lang="en-UG"/>
            <a:t>March 2020</a:t>
          </a:r>
          <a:endParaRPr lang="en-US"/>
        </a:p>
      </dgm:t>
    </dgm:pt>
    <dgm:pt modelId="{18C5C682-7566-4EE3-ABD0-E0AB28540000}" type="parTrans" cxnId="{7898EDBE-CD4F-4BC7-8A23-C76E70B6CE28}">
      <dgm:prSet/>
      <dgm:spPr/>
      <dgm:t>
        <a:bodyPr/>
        <a:lstStyle/>
        <a:p>
          <a:endParaRPr lang="en-US"/>
        </a:p>
      </dgm:t>
    </dgm:pt>
    <dgm:pt modelId="{B818E3DE-E871-469D-A065-25818224343E}" type="sibTrans" cxnId="{7898EDBE-CD4F-4BC7-8A23-C76E70B6CE28}">
      <dgm:prSet/>
      <dgm:spPr/>
      <dgm:t>
        <a:bodyPr/>
        <a:lstStyle/>
        <a:p>
          <a:endParaRPr lang="en-US"/>
        </a:p>
      </dgm:t>
    </dgm:pt>
    <dgm:pt modelId="{FD0F83A0-C014-F14E-9BB9-86BB4B2420DA}" type="pres">
      <dgm:prSet presAssocID="{0E733879-3665-40E9-AEBE-592AF2373643}" presName="Name0" presStyleCnt="0">
        <dgm:presLayoutVars>
          <dgm:dir/>
          <dgm:animLvl val="lvl"/>
          <dgm:resizeHandles val="exact"/>
        </dgm:presLayoutVars>
      </dgm:prSet>
      <dgm:spPr/>
    </dgm:pt>
    <dgm:pt modelId="{ECAD35A0-9DD0-904C-A004-684847EF291B}" type="pres">
      <dgm:prSet presAssocID="{B2A2992E-3BB0-478C-AC08-DAD3936F761D}" presName="linNode" presStyleCnt="0"/>
      <dgm:spPr/>
    </dgm:pt>
    <dgm:pt modelId="{DBDA0A0F-1380-F746-AA28-827DF6F7F8B6}" type="pres">
      <dgm:prSet presAssocID="{B2A2992E-3BB0-478C-AC08-DAD3936F761D}" presName="parentText" presStyleLbl="node1" presStyleIdx="0" presStyleCnt="2">
        <dgm:presLayoutVars>
          <dgm:chMax val="1"/>
          <dgm:bulletEnabled val="1"/>
        </dgm:presLayoutVars>
      </dgm:prSet>
      <dgm:spPr/>
    </dgm:pt>
    <dgm:pt modelId="{A6185102-5A55-C441-A415-CB3D213578F7}" type="pres">
      <dgm:prSet presAssocID="{B2A2992E-3BB0-478C-AC08-DAD3936F761D}" presName="descendantText" presStyleLbl="alignAccFollowNode1" presStyleIdx="0" presStyleCnt="2">
        <dgm:presLayoutVars>
          <dgm:bulletEnabled val="1"/>
        </dgm:presLayoutVars>
      </dgm:prSet>
      <dgm:spPr/>
    </dgm:pt>
    <dgm:pt modelId="{C9E40217-CC09-6641-B2D2-8AB24BCA7A18}" type="pres">
      <dgm:prSet presAssocID="{71D7EF30-9656-45A1-8F99-45B03975F584}" presName="sp" presStyleCnt="0"/>
      <dgm:spPr/>
    </dgm:pt>
    <dgm:pt modelId="{ECA055EE-3737-0542-A42C-9B93611608DA}" type="pres">
      <dgm:prSet presAssocID="{A977E5EA-86CD-497A-B865-621AECEE8923}" presName="linNode" presStyleCnt="0"/>
      <dgm:spPr/>
    </dgm:pt>
    <dgm:pt modelId="{E28686F5-23F4-4041-9B34-F1EAA362DC34}" type="pres">
      <dgm:prSet presAssocID="{A977E5EA-86CD-497A-B865-621AECEE8923}" presName="parentText" presStyleLbl="node1" presStyleIdx="1" presStyleCnt="2">
        <dgm:presLayoutVars>
          <dgm:chMax val="1"/>
          <dgm:bulletEnabled val="1"/>
        </dgm:presLayoutVars>
      </dgm:prSet>
      <dgm:spPr/>
    </dgm:pt>
    <dgm:pt modelId="{7B46A329-1AFB-6043-BFF8-7C9C8E5B5644}" type="pres">
      <dgm:prSet presAssocID="{A977E5EA-86CD-497A-B865-621AECEE8923}" presName="descendantText" presStyleLbl="alignAccFollowNode1" presStyleIdx="1" presStyleCnt="2">
        <dgm:presLayoutVars>
          <dgm:bulletEnabled val="1"/>
        </dgm:presLayoutVars>
      </dgm:prSet>
      <dgm:spPr/>
    </dgm:pt>
  </dgm:ptLst>
  <dgm:cxnLst>
    <dgm:cxn modelId="{34B99F4F-9B43-4321-B41F-A01B63F9E8AA}" srcId="{B2A2992E-3BB0-478C-AC08-DAD3936F761D}" destId="{F2D4BBF8-AA7B-42FA-9FAE-C798502AC92D}" srcOrd="0" destOrd="0" parTransId="{7C64E3E0-EE0B-4CA1-8848-737F8C8BC0F7}" sibTransId="{22BBE901-94E6-43C5-AD1B-1D1CCE791F4C}"/>
    <dgm:cxn modelId="{D4C03B96-EB66-4D45-A650-325CEBD9EDA7}" type="presOf" srcId="{A977E5EA-86CD-497A-B865-621AECEE8923}" destId="{E28686F5-23F4-4041-9B34-F1EAA362DC34}" srcOrd="0" destOrd="0" presId="urn:microsoft.com/office/officeart/2005/8/layout/vList5"/>
    <dgm:cxn modelId="{03DCA4A5-FEEE-6441-BF72-6C791FECFD67}" type="presOf" srcId="{B2A2992E-3BB0-478C-AC08-DAD3936F761D}" destId="{DBDA0A0F-1380-F746-AA28-827DF6F7F8B6}" srcOrd="0" destOrd="0" presId="urn:microsoft.com/office/officeart/2005/8/layout/vList5"/>
    <dgm:cxn modelId="{7898EDBE-CD4F-4BC7-8A23-C76E70B6CE28}" srcId="{A977E5EA-86CD-497A-B865-621AECEE8923}" destId="{071A1AC9-2C02-406E-AC2F-FDA608944D12}" srcOrd="0" destOrd="0" parTransId="{18C5C682-7566-4EE3-ABD0-E0AB28540000}" sibTransId="{B818E3DE-E871-469D-A065-25818224343E}"/>
    <dgm:cxn modelId="{1E7045C9-AB43-490C-A57D-942DDA388020}" srcId="{0E733879-3665-40E9-AEBE-592AF2373643}" destId="{B2A2992E-3BB0-478C-AC08-DAD3936F761D}" srcOrd="0" destOrd="0" parTransId="{237D5BB0-A9E6-4C77-8F11-D7992DB8B3BB}" sibTransId="{71D7EF30-9656-45A1-8F99-45B03975F584}"/>
    <dgm:cxn modelId="{160091DC-BEC2-4369-943E-9269897F1692}" srcId="{0E733879-3665-40E9-AEBE-592AF2373643}" destId="{A977E5EA-86CD-497A-B865-621AECEE8923}" srcOrd="1" destOrd="0" parTransId="{A02E3272-FC11-4007-91B9-2AE491FF630E}" sibTransId="{7213531B-4B74-4252-AF09-164ECAAC11EC}"/>
    <dgm:cxn modelId="{181EA9E5-8250-584A-9898-A623D39D2827}" type="presOf" srcId="{F2D4BBF8-AA7B-42FA-9FAE-C798502AC92D}" destId="{A6185102-5A55-C441-A415-CB3D213578F7}" srcOrd="0" destOrd="0" presId="urn:microsoft.com/office/officeart/2005/8/layout/vList5"/>
    <dgm:cxn modelId="{064C5AF6-0FAF-8B4F-8449-BC7778679568}" type="presOf" srcId="{071A1AC9-2C02-406E-AC2F-FDA608944D12}" destId="{7B46A329-1AFB-6043-BFF8-7C9C8E5B5644}" srcOrd="0" destOrd="0" presId="urn:microsoft.com/office/officeart/2005/8/layout/vList5"/>
    <dgm:cxn modelId="{C16694F8-4107-054F-8F23-2317B826E4B7}" type="presOf" srcId="{0E733879-3665-40E9-AEBE-592AF2373643}" destId="{FD0F83A0-C014-F14E-9BB9-86BB4B2420DA}" srcOrd="0" destOrd="0" presId="urn:microsoft.com/office/officeart/2005/8/layout/vList5"/>
    <dgm:cxn modelId="{54239A24-51F0-5842-A978-29C0080470D6}" type="presParOf" srcId="{FD0F83A0-C014-F14E-9BB9-86BB4B2420DA}" destId="{ECAD35A0-9DD0-904C-A004-684847EF291B}" srcOrd="0" destOrd="0" presId="urn:microsoft.com/office/officeart/2005/8/layout/vList5"/>
    <dgm:cxn modelId="{28B8F780-89F5-864F-99AB-476F1CDCC40D}" type="presParOf" srcId="{ECAD35A0-9DD0-904C-A004-684847EF291B}" destId="{DBDA0A0F-1380-F746-AA28-827DF6F7F8B6}" srcOrd="0" destOrd="0" presId="urn:microsoft.com/office/officeart/2005/8/layout/vList5"/>
    <dgm:cxn modelId="{413351D1-D32F-BD49-81A9-4457876119B8}" type="presParOf" srcId="{ECAD35A0-9DD0-904C-A004-684847EF291B}" destId="{A6185102-5A55-C441-A415-CB3D213578F7}" srcOrd="1" destOrd="0" presId="urn:microsoft.com/office/officeart/2005/8/layout/vList5"/>
    <dgm:cxn modelId="{47E2EAC1-DA3C-F946-A179-59143BC2D261}" type="presParOf" srcId="{FD0F83A0-C014-F14E-9BB9-86BB4B2420DA}" destId="{C9E40217-CC09-6641-B2D2-8AB24BCA7A18}" srcOrd="1" destOrd="0" presId="urn:microsoft.com/office/officeart/2005/8/layout/vList5"/>
    <dgm:cxn modelId="{D96198A7-EC8A-5F4A-BB8B-CB88F17E78EC}" type="presParOf" srcId="{FD0F83A0-C014-F14E-9BB9-86BB4B2420DA}" destId="{ECA055EE-3737-0542-A42C-9B93611608DA}" srcOrd="2" destOrd="0" presId="urn:microsoft.com/office/officeart/2005/8/layout/vList5"/>
    <dgm:cxn modelId="{84859692-FE50-8E4C-9194-831E14AD4263}" type="presParOf" srcId="{ECA055EE-3737-0542-A42C-9B93611608DA}" destId="{E28686F5-23F4-4041-9B34-F1EAA362DC34}" srcOrd="0" destOrd="0" presId="urn:microsoft.com/office/officeart/2005/8/layout/vList5"/>
    <dgm:cxn modelId="{E2C89A6A-356B-C140-BD60-4C58549FF72B}" type="presParOf" srcId="{ECA055EE-3737-0542-A42C-9B93611608DA}" destId="{7B46A329-1AFB-6043-BFF8-7C9C8E5B564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67B4B0-48FB-4D39-89D0-8422B6AA66E2}" type="doc">
      <dgm:prSet loTypeId="urn:microsoft.com/office/officeart/2016/7/layout/HexagonTimeline" loCatId="process" qsTypeId="urn:microsoft.com/office/officeart/2005/8/quickstyle/simple1" qsCatId="simple" csTypeId="urn:microsoft.com/office/officeart/2005/8/colors/colorful5" csCatId="colorful" phldr="1"/>
      <dgm:spPr/>
      <dgm:t>
        <a:bodyPr/>
        <a:lstStyle/>
        <a:p>
          <a:endParaRPr lang="en-US"/>
        </a:p>
      </dgm:t>
    </dgm:pt>
    <dgm:pt modelId="{23A936B6-5D82-4382-BCD1-EB271643B956}">
      <dgm:prSet custT="1"/>
      <dgm:spPr/>
      <dgm:t>
        <a:bodyPr/>
        <a:lstStyle/>
        <a:p>
          <a:r>
            <a:rPr lang="en-US" sz="2000"/>
            <a:t>2011</a:t>
          </a:r>
        </a:p>
      </dgm:t>
    </dgm:pt>
    <dgm:pt modelId="{1853AD36-D177-4E93-9E96-78582B2C89AC}" type="parTrans" cxnId="{882DE163-BF4D-43E6-A842-FA703425D2EF}">
      <dgm:prSet/>
      <dgm:spPr/>
      <dgm:t>
        <a:bodyPr/>
        <a:lstStyle/>
        <a:p>
          <a:endParaRPr lang="en-US" sz="2000"/>
        </a:p>
      </dgm:t>
    </dgm:pt>
    <dgm:pt modelId="{3F1E24FA-E19B-49F9-8A0E-7CF70D521F99}" type="sibTrans" cxnId="{882DE163-BF4D-43E6-A842-FA703425D2EF}">
      <dgm:prSet/>
      <dgm:spPr/>
      <dgm:t>
        <a:bodyPr/>
        <a:lstStyle/>
        <a:p>
          <a:endParaRPr lang="en-US" sz="2000"/>
        </a:p>
      </dgm:t>
    </dgm:pt>
    <dgm:pt modelId="{C39B5B3B-9C07-4750-B089-81CCFEEDD333}">
      <dgm:prSet custT="1"/>
      <dgm:spPr/>
      <dgm:t>
        <a:bodyPr/>
        <a:lstStyle/>
        <a:p>
          <a:r>
            <a:rPr lang="en-US" sz="2000"/>
            <a:t>35</a:t>
          </a:r>
        </a:p>
      </dgm:t>
    </dgm:pt>
    <dgm:pt modelId="{A3C6C712-CDAB-4C57-95F7-ADC4C0C0B214}" type="parTrans" cxnId="{1B629E34-ECBA-431A-AC50-8ECB0C3AA461}">
      <dgm:prSet/>
      <dgm:spPr/>
      <dgm:t>
        <a:bodyPr/>
        <a:lstStyle/>
        <a:p>
          <a:endParaRPr lang="en-US" sz="2000"/>
        </a:p>
      </dgm:t>
    </dgm:pt>
    <dgm:pt modelId="{AA3D53B6-D205-452B-AB79-9CA73A3290AB}" type="sibTrans" cxnId="{1B629E34-ECBA-431A-AC50-8ECB0C3AA461}">
      <dgm:prSet/>
      <dgm:spPr/>
      <dgm:t>
        <a:bodyPr/>
        <a:lstStyle/>
        <a:p>
          <a:endParaRPr lang="en-US" sz="2000"/>
        </a:p>
      </dgm:t>
    </dgm:pt>
    <dgm:pt modelId="{1C90DEBD-3680-4154-9F03-0DFF460E7BE0}">
      <dgm:prSet custT="1"/>
      <dgm:spPr/>
      <dgm:t>
        <a:bodyPr/>
        <a:lstStyle/>
        <a:p>
          <a:r>
            <a:rPr lang="en-US" sz="2000"/>
            <a:t>2018</a:t>
          </a:r>
        </a:p>
      </dgm:t>
    </dgm:pt>
    <dgm:pt modelId="{F911094F-2A95-4991-ACDF-A7F976318B5F}" type="parTrans" cxnId="{BE8D9C3E-D8D3-484F-922D-AC5DCA51A0F7}">
      <dgm:prSet/>
      <dgm:spPr/>
      <dgm:t>
        <a:bodyPr/>
        <a:lstStyle/>
        <a:p>
          <a:endParaRPr lang="en-US" sz="2000"/>
        </a:p>
      </dgm:t>
    </dgm:pt>
    <dgm:pt modelId="{BAA6478E-019B-4A1F-A071-ED9BA24DB546}" type="sibTrans" cxnId="{BE8D9C3E-D8D3-484F-922D-AC5DCA51A0F7}">
      <dgm:prSet/>
      <dgm:spPr/>
      <dgm:t>
        <a:bodyPr/>
        <a:lstStyle/>
        <a:p>
          <a:endParaRPr lang="en-US" sz="2000"/>
        </a:p>
      </dgm:t>
    </dgm:pt>
    <dgm:pt modelId="{7CCF8161-2760-4687-8CC8-9408F5E5ED2F}">
      <dgm:prSet custT="1"/>
      <dgm:spPr/>
      <dgm:t>
        <a:bodyPr/>
        <a:lstStyle/>
        <a:p>
          <a:r>
            <a:rPr lang="en-US" sz="2000"/>
            <a:t>52</a:t>
          </a:r>
        </a:p>
      </dgm:t>
    </dgm:pt>
    <dgm:pt modelId="{0C961C3C-097C-476A-B167-7604995C812E}" type="parTrans" cxnId="{B3DE5C0E-2198-477E-92F0-B6BAD21A72B5}">
      <dgm:prSet/>
      <dgm:spPr/>
      <dgm:t>
        <a:bodyPr/>
        <a:lstStyle/>
        <a:p>
          <a:endParaRPr lang="en-US" sz="2000"/>
        </a:p>
      </dgm:t>
    </dgm:pt>
    <dgm:pt modelId="{981A6FE4-5271-4031-833F-A2BAD8E436BC}" type="sibTrans" cxnId="{B3DE5C0E-2198-477E-92F0-B6BAD21A72B5}">
      <dgm:prSet/>
      <dgm:spPr/>
      <dgm:t>
        <a:bodyPr/>
        <a:lstStyle/>
        <a:p>
          <a:endParaRPr lang="en-US" sz="2000"/>
        </a:p>
      </dgm:t>
    </dgm:pt>
    <dgm:pt modelId="{6B54F06E-0224-47BD-BD6C-A35E14056B21}">
      <dgm:prSet custT="1"/>
      <dgm:spPr/>
      <dgm:t>
        <a:bodyPr/>
        <a:lstStyle/>
        <a:p>
          <a:r>
            <a:rPr lang="en-US" sz="2000"/>
            <a:t>2020</a:t>
          </a:r>
        </a:p>
      </dgm:t>
    </dgm:pt>
    <dgm:pt modelId="{BA85D060-7A11-4DF3-9428-8AADC7944DA1}" type="parTrans" cxnId="{2D21A357-AAF4-4925-9CCF-E6AFE3DA6D04}">
      <dgm:prSet/>
      <dgm:spPr/>
      <dgm:t>
        <a:bodyPr/>
        <a:lstStyle/>
        <a:p>
          <a:endParaRPr lang="en-US" sz="2000"/>
        </a:p>
      </dgm:t>
    </dgm:pt>
    <dgm:pt modelId="{D17A06D0-173D-4F47-8B69-7D1E446C2C37}" type="sibTrans" cxnId="{2D21A357-AAF4-4925-9CCF-E6AFE3DA6D04}">
      <dgm:prSet/>
      <dgm:spPr/>
      <dgm:t>
        <a:bodyPr/>
        <a:lstStyle/>
        <a:p>
          <a:endParaRPr lang="en-US" sz="2000"/>
        </a:p>
      </dgm:t>
    </dgm:pt>
    <dgm:pt modelId="{C724A887-F982-45FE-A209-D075F81DAC76}">
      <dgm:prSet custT="1"/>
      <dgm:spPr/>
      <dgm:t>
        <a:bodyPr/>
        <a:lstStyle/>
        <a:p>
          <a:r>
            <a:rPr lang="en-US" sz="2000"/>
            <a:t>55</a:t>
          </a:r>
        </a:p>
      </dgm:t>
    </dgm:pt>
    <dgm:pt modelId="{A88BCDD0-1CD8-445B-B9B3-0D260F9BA3C3}" type="parTrans" cxnId="{0F44B459-0346-4F46-B5F0-86EBFEBE8C0E}">
      <dgm:prSet/>
      <dgm:spPr/>
      <dgm:t>
        <a:bodyPr/>
        <a:lstStyle/>
        <a:p>
          <a:endParaRPr lang="en-US" sz="2000"/>
        </a:p>
      </dgm:t>
    </dgm:pt>
    <dgm:pt modelId="{31585B34-EE35-48B8-9B1A-6B8588835849}" type="sibTrans" cxnId="{0F44B459-0346-4F46-B5F0-86EBFEBE8C0E}">
      <dgm:prSet/>
      <dgm:spPr/>
      <dgm:t>
        <a:bodyPr/>
        <a:lstStyle/>
        <a:p>
          <a:endParaRPr lang="en-US" sz="2000"/>
        </a:p>
      </dgm:t>
    </dgm:pt>
    <dgm:pt modelId="{30F22B30-0F69-4D5D-AAB0-23AB3C698F37}">
      <dgm:prSet custT="1"/>
      <dgm:spPr/>
      <dgm:t>
        <a:bodyPr/>
        <a:lstStyle/>
        <a:p>
          <a:r>
            <a:rPr lang="en-US" sz="2000"/>
            <a:t>2022</a:t>
          </a:r>
        </a:p>
      </dgm:t>
    </dgm:pt>
    <dgm:pt modelId="{E4717B62-573D-4707-9FB8-459FC105719D}" type="parTrans" cxnId="{1E657C68-3F31-436F-BEB7-0041A61CA1C7}">
      <dgm:prSet/>
      <dgm:spPr/>
      <dgm:t>
        <a:bodyPr/>
        <a:lstStyle/>
        <a:p>
          <a:endParaRPr lang="en-US" sz="2000"/>
        </a:p>
      </dgm:t>
    </dgm:pt>
    <dgm:pt modelId="{0E17FC8F-3612-4710-9523-2838C0AB9A2A}" type="sibTrans" cxnId="{1E657C68-3F31-436F-BEB7-0041A61CA1C7}">
      <dgm:prSet/>
      <dgm:spPr/>
      <dgm:t>
        <a:bodyPr/>
        <a:lstStyle/>
        <a:p>
          <a:endParaRPr lang="en-US" sz="2000"/>
        </a:p>
      </dgm:t>
    </dgm:pt>
    <dgm:pt modelId="{362D9440-C652-403E-8213-DB44130DFCBC}">
      <dgm:prSet custT="1"/>
      <dgm:spPr/>
      <dgm:t>
        <a:bodyPr/>
        <a:lstStyle/>
        <a:p>
          <a:r>
            <a:rPr lang="en-US" sz="2000"/>
            <a:t>59</a:t>
          </a:r>
        </a:p>
      </dgm:t>
    </dgm:pt>
    <dgm:pt modelId="{261D98FE-A7F4-490E-9491-DBC6AD190F6B}" type="parTrans" cxnId="{F61D2AD6-F82A-4B99-8FA6-76FF79211858}">
      <dgm:prSet/>
      <dgm:spPr/>
      <dgm:t>
        <a:bodyPr/>
        <a:lstStyle/>
        <a:p>
          <a:endParaRPr lang="en-US" sz="2000"/>
        </a:p>
      </dgm:t>
    </dgm:pt>
    <dgm:pt modelId="{DCE082DB-03DB-4594-9287-C2A86405C360}" type="sibTrans" cxnId="{F61D2AD6-F82A-4B99-8FA6-76FF79211858}">
      <dgm:prSet/>
      <dgm:spPr/>
      <dgm:t>
        <a:bodyPr/>
        <a:lstStyle/>
        <a:p>
          <a:endParaRPr lang="en-US" sz="2000"/>
        </a:p>
      </dgm:t>
    </dgm:pt>
    <dgm:pt modelId="{D582FF54-4D32-43E1-90C8-10C4C0F45811}">
      <dgm:prSet custT="1"/>
      <dgm:spPr/>
      <dgm:t>
        <a:bodyPr/>
        <a:lstStyle/>
        <a:p>
          <a:r>
            <a:rPr lang="en-US" sz="2000"/>
            <a:t>2023</a:t>
          </a:r>
        </a:p>
      </dgm:t>
    </dgm:pt>
    <dgm:pt modelId="{CEC22491-D3C0-42DE-8770-E43BCD279376}" type="parTrans" cxnId="{94AD657A-CEEE-4DEF-B331-EA11DA02DA35}">
      <dgm:prSet/>
      <dgm:spPr/>
      <dgm:t>
        <a:bodyPr/>
        <a:lstStyle/>
        <a:p>
          <a:endParaRPr lang="en-US" sz="2000"/>
        </a:p>
      </dgm:t>
    </dgm:pt>
    <dgm:pt modelId="{027FD7FF-E441-427F-8AC2-DF7749A03A42}" type="sibTrans" cxnId="{94AD657A-CEEE-4DEF-B331-EA11DA02DA35}">
      <dgm:prSet/>
      <dgm:spPr/>
      <dgm:t>
        <a:bodyPr/>
        <a:lstStyle/>
        <a:p>
          <a:endParaRPr lang="en-US" sz="2000"/>
        </a:p>
      </dgm:t>
    </dgm:pt>
    <dgm:pt modelId="{27EDC2CA-0CEC-4164-A28A-F978E01793D7}">
      <dgm:prSet custT="1"/>
      <dgm:spPr/>
      <dgm:t>
        <a:bodyPr/>
        <a:lstStyle/>
        <a:p>
          <a:r>
            <a:rPr lang="en-US" sz="2000"/>
            <a:t>69</a:t>
          </a:r>
        </a:p>
      </dgm:t>
    </dgm:pt>
    <dgm:pt modelId="{6A52DCE0-B822-4C5E-9CF8-9504A9AEFC10}" type="parTrans" cxnId="{812AB439-6B5A-4CA8-9D4C-3F6BC459BD15}">
      <dgm:prSet/>
      <dgm:spPr/>
      <dgm:t>
        <a:bodyPr/>
        <a:lstStyle/>
        <a:p>
          <a:endParaRPr lang="en-US" sz="2000"/>
        </a:p>
      </dgm:t>
    </dgm:pt>
    <dgm:pt modelId="{C42C8F8B-C568-42EE-9521-26A1F9B2E171}" type="sibTrans" cxnId="{812AB439-6B5A-4CA8-9D4C-3F6BC459BD15}">
      <dgm:prSet/>
      <dgm:spPr/>
      <dgm:t>
        <a:bodyPr/>
        <a:lstStyle/>
        <a:p>
          <a:endParaRPr lang="en-US" sz="2000"/>
        </a:p>
      </dgm:t>
    </dgm:pt>
    <dgm:pt modelId="{F4C95D99-211C-374C-8B07-5A5601E8DB9A}" type="pres">
      <dgm:prSet presAssocID="{F067B4B0-48FB-4D39-89D0-8422B6AA66E2}" presName="Name0" presStyleCnt="0">
        <dgm:presLayoutVars>
          <dgm:chMax/>
          <dgm:chPref/>
          <dgm:animLvl val="lvl"/>
        </dgm:presLayoutVars>
      </dgm:prSet>
      <dgm:spPr/>
    </dgm:pt>
    <dgm:pt modelId="{02E541F7-B5C0-3448-9B32-BB41B508699F}" type="pres">
      <dgm:prSet presAssocID="{23A936B6-5D82-4382-BCD1-EB271643B956}" presName="composite" presStyleCnt="0"/>
      <dgm:spPr/>
    </dgm:pt>
    <dgm:pt modelId="{F7EEB4D1-61CA-1E47-9B7B-0051CC17DA7A}" type="pres">
      <dgm:prSet presAssocID="{23A936B6-5D82-4382-BCD1-EB271643B956}" presName="Parent1" presStyleLbl="alignNode1" presStyleIdx="0" presStyleCnt="5">
        <dgm:presLayoutVars>
          <dgm:chMax val="1"/>
          <dgm:chPref val="1"/>
          <dgm:bulletEnabled val="1"/>
        </dgm:presLayoutVars>
      </dgm:prSet>
      <dgm:spPr/>
    </dgm:pt>
    <dgm:pt modelId="{E1E773D2-006D-2A4A-A6D7-CB166BFD2483}" type="pres">
      <dgm:prSet presAssocID="{23A936B6-5D82-4382-BCD1-EB271643B956}" presName="Childtext1" presStyleLbl="revTx" presStyleIdx="0" presStyleCnt="5">
        <dgm:presLayoutVars>
          <dgm:chMax val="0"/>
          <dgm:chPref val="0"/>
          <dgm:bulletEnabled/>
        </dgm:presLayoutVars>
      </dgm:prSet>
      <dgm:spPr/>
    </dgm:pt>
    <dgm:pt modelId="{2725136C-ADD7-7941-97B8-74977C940472}" type="pres">
      <dgm:prSet presAssocID="{23A936B6-5D82-4382-BCD1-EB271643B956}" presName="ConnectLine" presStyleLbl="sibTrans1D1" presStyleIdx="0" presStyleCnt="5"/>
      <dgm:spPr>
        <a:noFill/>
        <a:ln w="12700" cap="flat" cmpd="sng" algn="ctr">
          <a:solidFill>
            <a:schemeClr val="accent5">
              <a:hueOff val="0"/>
              <a:satOff val="0"/>
              <a:lumOff val="0"/>
              <a:alphaOff val="0"/>
            </a:schemeClr>
          </a:solidFill>
          <a:prstDash val="dash"/>
          <a:miter lim="800000"/>
        </a:ln>
        <a:effectLst/>
      </dgm:spPr>
    </dgm:pt>
    <dgm:pt modelId="{78FE6B54-A684-8C49-BF00-9284B071DB16}" type="pres">
      <dgm:prSet presAssocID="{23A936B6-5D82-4382-BCD1-EB271643B956}" presName="ConnectLineEnd" presStyleLbl="node1" presStyleIdx="0" presStyleCnt="5"/>
      <dgm:spPr/>
    </dgm:pt>
    <dgm:pt modelId="{348624D6-ABE2-E54D-AC6E-4440E6A48E78}" type="pres">
      <dgm:prSet presAssocID="{23A936B6-5D82-4382-BCD1-EB271643B956}" presName="EmptyPane" presStyleCnt="0"/>
      <dgm:spPr/>
    </dgm:pt>
    <dgm:pt modelId="{CC68EB1D-7E8D-9F43-A7D0-57AEF8EC17D7}" type="pres">
      <dgm:prSet presAssocID="{3F1E24FA-E19B-49F9-8A0E-7CF70D521F99}" presName="spaceBetweenRectangles" presStyleLbl="fgAcc1" presStyleIdx="0" presStyleCnt="4"/>
      <dgm:spPr/>
    </dgm:pt>
    <dgm:pt modelId="{310FEB15-0F9B-8745-A80D-1FEEB845153F}" type="pres">
      <dgm:prSet presAssocID="{1C90DEBD-3680-4154-9F03-0DFF460E7BE0}" presName="composite" presStyleCnt="0"/>
      <dgm:spPr/>
    </dgm:pt>
    <dgm:pt modelId="{EF6732C0-0586-0347-A92B-448EBC98874D}" type="pres">
      <dgm:prSet presAssocID="{1C90DEBD-3680-4154-9F03-0DFF460E7BE0}" presName="Parent1" presStyleLbl="alignNode1" presStyleIdx="1" presStyleCnt="5">
        <dgm:presLayoutVars>
          <dgm:chMax val="1"/>
          <dgm:chPref val="1"/>
          <dgm:bulletEnabled val="1"/>
        </dgm:presLayoutVars>
      </dgm:prSet>
      <dgm:spPr/>
    </dgm:pt>
    <dgm:pt modelId="{99A67021-D652-4744-8DAD-1FEEAF4BF5A5}" type="pres">
      <dgm:prSet presAssocID="{1C90DEBD-3680-4154-9F03-0DFF460E7BE0}" presName="Childtext1" presStyleLbl="revTx" presStyleIdx="1" presStyleCnt="5">
        <dgm:presLayoutVars>
          <dgm:chMax val="0"/>
          <dgm:chPref val="0"/>
          <dgm:bulletEnabled/>
        </dgm:presLayoutVars>
      </dgm:prSet>
      <dgm:spPr/>
    </dgm:pt>
    <dgm:pt modelId="{5218B643-E505-CA4E-824F-6931AD69FA73}" type="pres">
      <dgm:prSet presAssocID="{1C90DEBD-3680-4154-9F03-0DFF460E7BE0}" presName="ConnectLine" presStyleLbl="sibTrans1D1" presStyleIdx="1" presStyleCnt="5"/>
      <dgm:spPr>
        <a:noFill/>
        <a:ln w="12700" cap="flat" cmpd="sng" algn="ctr">
          <a:solidFill>
            <a:schemeClr val="accent5">
              <a:hueOff val="-1768920"/>
              <a:satOff val="-21835"/>
              <a:lumOff val="2010"/>
              <a:alphaOff val="0"/>
            </a:schemeClr>
          </a:solidFill>
          <a:prstDash val="dash"/>
          <a:miter lim="800000"/>
        </a:ln>
        <a:effectLst/>
      </dgm:spPr>
    </dgm:pt>
    <dgm:pt modelId="{23866C75-488B-5442-8CA8-0FCAFA9D193F}" type="pres">
      <dgm:prSet presAssocID="{1C90DEBD-3680-4154-9F03-0DFF460E7BE0}" presName="ConnectLineEnd" presStyleLbl="node1" presStyleIdx="1" presStyleCnt="5"/>
      <dgm:spPr/>
    </dgm:pt>
    <dgm:pt modelId="{199088A4-EAA2-4649-A5F6-5E336D623631}" type="pres">
      <dgm:prSet presAssocID="{1C90DEBD-3680-4154-9F03-0DFF460E7BE0}" presName="EmptyPane" presStyleCnt="0"/>
      <dgm:spPr/>
    </dgm:pt>
    <dgm:pt modelId="{FF967A3E-A622-5348-A3B5-BC4A207CC4B5}" type="pres">
      <dgm:prSet presAssocID="{BAA6478E-019B-4A1F-A071-ED9BA24DB546}" presName="spaceBetweenRectangles" presStyleLbl="fgAcc1" presStyleIdx="1" presStyleCnt="4"/>
      <dgm:spPr/>
    </dgm:pt>
    <dgm:pt modelId="{90497DBB-097C-A440-93A2-5E7E2E6BFF89}" type="pres">
      <dgm:prSet presAssocID="{6B54F06E-0224-47BD-BD6C-A35E14056B21}" presName="composite" presStyleCnt="0"/>
      <dgm:spPr/>
    </dgm:pt>
    <dgm:pt modelId="{FF0E991B-A6A9-9B44-9BD6-627AFC759D5D}" type="pres">
      <dgm:prSet presAssocID="{6B54F06E-0224-47BD-BD6C-A35E14056B21}" presName="Parent1" presStyleLbl="alignNode1" presStyleIdx="2" presStyleCnt="5">
        <dgm:presLayoutVars>
          <dgm:chMax val="1"/>
          <dgm:chPref val="1"/>
          <dgm:bulletEnabled val="1"/>
        </dgm:presLayoutVars>
      </dgm:prSet>
      <dgm:spPr/>
    </dgm:pt>
    <dgm:pt modelId="{98163C0A-AE9D-9A44-A9A5-36111025BA4E}" type="pres">
      <dgm:prSet presAssocID="{6B54F06E-0224-47BD-BD6C-A35E14056B21}" presName="Childtext1" presStyleLbl="revTx" presStyleIdx="2" presStyleCnt="5">
        <dgm:presLayoutVars>
          <dgm:chMax val="0"/>
          <dgm:chPref val="0"/>
          <dgm:bulletEnabled/>
        </dgm:presLayoutVars>
      </dgm:prSet>
      <dgm:spPr/>
    </dgm:pt>
    <dgm:pt modelId="{48D2C697-99FB-2242-978D-0F23BB0DDAD8}" type="pres">
      <dgm:prSet presAssocID="{6B54F06E-0224-47BD-BD6C-A35E14056B21}" presName="ConnectLine" presStyleLbl="sibTrans1D1" presStyleIdx="2" presStyleCnt="5"/>
      <dgm:spPr>
        <a:noFill/>
        <a:ln w="12700" cap="flat" cmpd="sng" algn="ctr">
          <a:solidFill>
            <a:schemeClr val="accent5">
              <a:hueOff val="-3537841"/>
              <a:satOff val="-43669"/>
              <a:lumOff val="4020"/>
              <a:alphaOff val="0"/>
            </a:schemeClr>
          </a:solidFill>
          <a:prstDash val="dash"/>
          <a:miter lim="800000"/>
        </a:ln>
        <a:effectLst/>
      </dgm:spPr>
    </dgm:pt>
    <dgm:pt modelId="{D7805093-6C19-F842-8D0B-A2554E438DA1}" type="pres">
      <dgm:prSet presAssocID="{6B54F06E-0224-47BD-BD6C-A35E14056B21}" presName="ConnectLineEnd" presStyleLbl="node1" presStyleIdx="2" presStyleCnt="5"/>
      <dgm:spPr/>
    </dgm:pt>
    <dgm:pt modelId="{7FE6BB19-9AB1-564E-B73A-19E7D59FB244}" type="pres">
      <dgm:prSet presAssocID="{6B54F06E-0224-47BD-BD6C-A35E14056B21}" presName="EmptyPane" presStyleCnt="0"/>
      <dgm:spPr/>
    </dgm:pt>
    <dgm:pt modelId="{6D6FD47F-44FC-FC40-B038-D808C7A65E68}" type="pres">
      <dgm:prSet presAssocID="{D17A06D0-173D-4F47-8B69-7D1E446C2C37}" presName="spaceBetweenRectangles" presStyleLbl="fgAcc1" presStyleIdx="2" presStyleCnt="4"/>
      <dgm:spPr/>
    </dgm:pt>
    <dgm:pt modelId="{9F15D9F2-5BC4-4547-A78A-D1B6AA9A2809}" type="pres">
      <dgm:prSet presAssocID="{30F22B30-0F69-4D5D-AAB0-23AB3C698F37}" presName="composite" presStyleCnt="0"/>
      <dgm:spPr/>
    </dgm:pt>
    <dgm:pt modelId="{52880933-A986-F048-B2A9-C91B5BD46734}" type="pres">
      <dgm:prSet presAssocID="{30F22B30-0F69-4D5D-AAB0-23AB3C698F37}" presName="Parent1" presStyleLbl="alignNode1" presStyleIdx="3" presStyleCnt="5">
        <dgm:presLayoutVars>
          <dgm:chMax val="1"/>
          <dgm:chPref val="1"/>
          <dgm:bulletEnabled val="1"/>
        </dgm:presLayoutVars>
      </dgm:prSet>
      <dgm:spPr/>
    </dgm:pt>
    <dgm:pt modelId="{FCCBA7F7-D7AA-8840-8087-67012E23F884}" type="pres">
      <dgm:prSet presAssocID="{30F22B30-0F69-4D5D-AAB0-23AB3C698F37}" presName="Childtext1" presStyleLbl="revTx" presStyleIdx="3" presStyleCnt="5">
        <dgm:presLayoutVars>
          <dgm:chMax val="0"/>
          <dgm:chPref val="0"/>
          <dgm:bulletEnabled/>
        </dgm:presLayoutVars>
      </dgm:prSet>
      <dgm:spPr/>
    </dgm:pt>
    <dgm:pt modelId="{DAD6FC83-5BEF-F94A-A012-FD6A8FB02828}" type="pres">
      <dgm:prSet presAssocID="{30F22B30-0F69-4D5D-AAB0-23AB3C698F37}" presName="ConnectLine" presStyleLbl="sibTrans1D1" presStyleIdx="3" presStyleCnt="5"/>
      <dgm:spPr>
        <a:noFill/>
        <a:ln w="12700" cap="flat" cmpd="sng" algn="ctr">
          <a:solidFill>
            <a:schemeClr val="accent5">
              <a:hueOff val="-5306761"/>
              <a:satOff val="-65504"/>
              <a:lumOff val="6030"/>
              <a:alphaOff val="0"/>
            </a:schemeClr>
          </a:solidFill>
          <a:prstDash val="dash"/>
          <a:miter lim="800000"/>
        </a:ln>
        <a:effectLst/>
      </dgm:spPr>
    </dgm:pt>
    <dgm:pt modelId="{63754DAC-E6DD-BB41-94BE-564B1D40DFE0}" type="pres">
      <dgm:prSet presAssocID="{30F22B30-0F69-4D5D-AAB0-23AB3C698F37}" presName="ConnectLineEnd" presStyleLbl="node1" presStyleIdx="3" presStyleCnt="5"/>
      <dgm:spPr/>
    </dgm:pt>
    <dgm:pt modelId="{042C1E72-1A0A-9942-81A2-18F79133C7BB}" type="pres">
      <dgm:prSet presAssocID="{30F22B30-0F69-4D5D-AAB0-23AB3C698F37}" presName="EmptyPane" presStyleCnt="0"/>
      <dgm:spPr/>
    </dgm:pt>
    <dgm:pt modelId="{D322A19C-FD97-6E40-839E-7392ECCD234A}" type="pres">
      <dgm:prSet presAssocID="{0E17FC8F-3612-4710-9523-2838C0AB9A2A}" presName="spaceBetweenRectangles" presStyleLbl="fgAcc1" presStyleIdx="3" presStyleCnt="4"/>
      <dgm:spPr/>
    </dgm:pt>
    <dgm:pt modelId="{6FD2DA44-31AB-8440-84A5-10DE4ED3CC4B}" type="pres">
      <dgm:prSet presAssocID="{D582FF54-4D32-43E1-90C8-10C4C0F45811}" presName="composite" presStyleCnt="0"/>
      <dgm:spPr/>
    </dgm:pt>
    <dgm:pt modelId="{452BBD6B-AC80-8D40-B3B3-AA8CB21266B5}" type="pres">
      <dgm:prSet presAssocID="{D582FF54-4D32-43E1-90C8-10C4C0F45811}" presName="Parent1" presStyleLbl="alignNode1" presStyleIdx="4" presStyleCnt="5">
        <dgm:presLayoutVars>
          <dgm:chMax val="1"/>
          <dgm:chPref val="1"/>
          <dgm:bulletEnabled val="1"/>
        </dgm:presLayoutVars>
      </dgm:prSet>
      <dgm:spPr/>
    </dgm:pt>
    <dgm:pt modelId="{EAB670B4-3757-264D-9FE5-5E80091380FA}" type="pres">
      <dgm:prSet presAssocID="{D582FF54-4D32-43E1-90C8-10C4C0F45811}" presName="Childtext1" presStyleLbl="revTx" presStyleIdx="4" presStyleCnt="5">
        <dgm:presLayoutVars>
          <dgm:chMax val="0"/>
          <dgm:chPref val="0"/>
          <dgm:bulletEnabled/>
        </dgm:presLayoutVars>
      </dgm:prSet>
      <dgm:spPr/>
    </dgm:pt>
    <dgm:pt modelId="{C5258C9B-BAC4-0648-9340-327406FC1AE2}" type="pres">
      <dgm:prSet presAssocID="{D582FF54-4D32-43E1-90C8-10C4C0F45811}" presName="ConnectLine" presStyleLbl="sibTrans1D1" presStyleIdx="4" presStyleCnt="5"/>
      <dgm:spPr>
        <a:noFill/>
        <a:ln w="12700" cap="flat" cmpd="sng" algn="ctr">
          <a:solidFill>
            <a:schemeClr val="accent5">
              <a:hueOff val="-7075681"/>
              <a:satOff val="-87338"/>
              <a:lumOff val="8040"/>
              <a:alphaOff val="0"/>
            </a:schemeClr>
          </a:solidFill>
          <a:prstDash val="dash"/>
          <a:miter lim="800000"/>
        </a:ln>
        <a:effectLst/>
      </dgm:spPr>
    </dgm:pt>
    <dgm:pt modelId="{CAFCABED-0514-714C-8A26-8BD55D6C200E}" type="pres">
      <dgm:prSet presAssocID="{D582FF54-4D32-43E1-90C8-10C4C0F45811}" presName="ConnectLineEnd" presStyleLbl="node1" presStyleIdx="4" presStyleCnt="5"/>
      <dgm:spPr/>
    </dgm:pt>
    <dgm:pt modelId="{61416042-5972-0940-8D22-BB4544D74F94}" type="pres">
      <dgm:prSet presAssocID="{D582FF54-4D32-43E1-90C8-10C4C0F45811}" presName="EmptyPane" presStyleCnt="0"/>
      <dgm:spPr/>
    </dgm:pt>
  </dgm:ptLst>
  <dgm:cxnLst>
    <dgm:cxn modelId="{B3DE5C0E-2198-477E-92F0-B6BAD21A72B5}" srcId="{1C90DEBD-3680-4154-9F03-0DFF460E7BE0}" destId="{7CCF8161-2760-4687-8CC8-9408F5E5ED2F}" srcOrd="0" destOrd="0" parTransId="{0C961C3C-097C-476A-B167-7604995C812E}" sibTransId="{981A6FE4-5271-4031-833F-A2BAD8E436BC}"/>
    <dgm:cxn modelId="{C347740E-98CC-4C46-BB92-100B065C9CBE}" type="presOf" srcId="{23A936B6-5D82-4382-BCD1-EB271643B956}" destId="{F7EEB4D1-61CA-1E47-9B7B-0051CC17DA7A}" srcOrd="0" destOrd="0" presId="urn:microsoft.com/office/officeart/2016/7/layout/HexagonTimeline"/>
    <dgm:cxn modelId="{9EED801B-523B-3E46-99E7-6C877F43AA4F}" type="presOf" srcId="{27EDC2CA-0CEC-4164-A28A-F978E01793D7}" destId="{EAB670B4-3757-264D-9FE5-5E80091380FA}" srcOrd="0" destOrd="0" presId="urn:microsoft.com/office/officeart/2016/7/layout/HexagonTimeline"/>
    <dgm:cxn modelId="{FADBD51C-CAD7-7545-A0C5-A9CD9F3A431B}" type="presOf" srcId="{1C90DEBD-3680-4154-9F03-0DFF460E7BE0}" destId="{EF6732C0-0586-0347-A92B-448EBC98874D}" srcOrd="0" destOrd="0" presId="urn:microsoft.com/office/officeart/2016/7/layout/HexagonTimeline"/>
    <dgm:cxn modelId="{1B629E34-ECBA-431A-AC50-8ECB0C3AA461}" srcId="{23A936B6-5D82-4382-BCD1-EB271643B956}" destId="{C39B5B3B-9C07-4750-B089-81CCFEEDD333}" srcOrd="0" destOrd="0" parTransId="{A3C6C712-CDAB-4C57-95F7-ADC4C0C0B214}" sibTransId="{AA3D53B6-D205-452B-AB79-9CA73A3290AB}"/>
    <dgm:cxn modelId="{8E273235-673E-8843-9224-7FCE1BF9BD9B}" type="presOf" srcId="{30F22B30-0F69-4D5D-AAB0-23AB3C698F37}" destId="{52880933-A986-F048-B2A9-C91B5BD46734}" srcOrd="0" destOrd="0" presId="urn:microsoft.com/office/officeart/2016/7/layout/HexagonTimeline"/>
    <dgm:cxn modelId="{812AB439-6B5A-4CA8-9D4C-3F6BC459BD15}" srcId="{D582FF54-4D32-43E1-90C8-10C4C0F45811}" destId="{27EDC2CA-0CEC-4164-A28A-F978E01793D7}" srcOrd="0" destOrd="0" parTransId="{6A52DCE0-B822-4C5E-9CF8-9504A9AEFC10}" sibTransId="{C42C8F8B-C568-42EE-9521-26A1F9B2E171}"/>
    <dgm:cxn modelId="{BE8D9C3E-D8D3-484F-922D-AC5DCA51A0F7}" srcId="{F067B4B0-48FB-4D39-89D0-8422B6AA66E2}" destId="{1C90DEBD-3680-4154-9F03-0DFF460E7BE0}" srcOrd="1" destOrd="0" parTransId="{F911094F-2A95-4991-ACDF-A7F976318B5F}" sibTransId="{BAA6478E-019B-4A1F-A071-ED9BA24DB546}"/>
    <dgm:cxn modelId="{2D21A357-AAF4-4925-9CCF-E6AFE3DA6D04}" srcId="{F067B4B0-48FB-4D39-89D0-8422B6AA66E2}" destId="{6B54F06E-0224-47BD-BD6C-A35E14056B21}" srcOrd="2" destOrd="0" parTransId="{BA85D060-7A11-4DF3-9428-8AADC7944DA1}" sibTransId="{D17A06D0-173D-4F47-8B69-7D1E446C2C37}"/>
    <dgm:cxn modelId="{0F44B459-0346-4F46-B5F0-86EBFEBE8C0E}" srcId="{6B54F06E-0224-47BD-BD6C-A35E14056B21}" destId="{C724A887-F982-45FE-A209-D075F81DAC76}" srcOrd="0" destOrd="0" parTransId="{A88BCDD0-1CD8-445B-B9B3-0D260F9BA3C3}" sibTransId="{31585B34-EE35-48B8-9B1A-6B8588835849}"/>
    <dgm:cxn modelId="{882DE163-BF4D-43E6-A842-FA703425D2EF}" srcId="{F067B4B0-48FB-4D39-89D0-8422B6AA66E2}" destId="{23A936B6-5D82-4382-BCD1-EB271643B956}" srcOrd="0" destOrd="0" parTransId="{1853AD36-D177-4E93-9E96-78582B2C89AC}" sibTransId="{3F1E24FA-E19B-49F9-8A0E-7CF70D521F99}"/>
    <dgm:cxn modelId="{1E657C68-3F31-436F-BEB7-0041A61CA1C7}" srcId="{F067B4B0-48FB-4D39-89D0-8422B6AA66E2}" destId="{30F22B30-0F69-4D5D-AAB0-23AB3C698F37}" srcOrd="3" destOrd="0" parTransId="{E4717B62-573D-4707-9FB8-459FC105719D}" sibTransId="{0E17FC8F-3612-4710-9523-2838C0AB9A2A}"/>
    <dgm:cxn modelId="{94AD657A-CEEE-4DEF-B331-EA11DA02DA35}" srcId="{F067B4B0-48FB-4D39-89D0-8422B6AA66E2}" destId="{D582FF54-4D32-43E1-90C8-10C4C0F45811}" srcOrd="4" destOrd="0" parTransId="{CEC22491-D3C0-42DE-8770-E43BCD279376}" sibTransId="{027FD7FF-E441-427F-8AC2-DF7749A03A42}"/>
    <dgm:cxn modelId="{7D472080-CE95-8147-87C3-B4868DC01245}" type="presOf" srcId="{D582FF54-4D32-43E1-90C8-10C4C0F45811}" destId="{452BBD6B-AC80-8D40-B3B3-AA8CB21266B5}" srcOrd="0" destOrd="0" presId="urn:microsoft.com/office/officeart/2016/7/layout/HexagonTimeline"/>
    <dgm:cxn modelId="{4CF6F485-AAF7-5145-93BE-C06763931F1A}" type="presOf" srcId="{C39B5B3B-9C07-4750-B089-81CCFEEDD333}" destId="{E1E773D2-006D-2A4A-A6D7-CB166BFD2483}" srcOrd="0" destOrd="0" presId="urn:microsoft.com/office/officeart/2016/7/layout/HexagonTimeline"/>
    <dgm:cxn modelId="{3AFA6C8E-4ACE-A44B-BA1E-66BFE00237D5}" type="presOf" srcId="{C724A887-F982-45FE-A209-D075F81DAC76}" destId="{98163C0A-AE9D-9A44-A9A5-36111025BA4E}" srcOrd="0" destOrd="0" presId="urn:microsoft.com/office/officeart/2016/7/layout/HexagonTimeline"/>
    <dgm:cxn modelId="{5B1871B4-2C50-6843-8EEA-F4085A4232AB}" type="presOf" srcId="{7CCF8161-2760-4687-8CC8-9408F5E5ED2F}" destId="{99A67021-D652-4744-8DAD-1FEEAF4BF5A5}" srcOrd="0" destOrd="0" presId="urn:microsoft.com/office/officeart/2016/7/layout/HexagonTimeline"/>
    <dgm:cxn modelId="{F61D2AD6-F82A-4B99-8FA6-76FF79211858}" srcId="{30F22B30-0F69-4D5D-AAB0-23AB3C698F37}" destId="{362D9440-C652-403E-8213-DB44130DFCBC}" srcOrd="0" destOrd="0" parTransId="{261D98FE-A7F4-490E-9491-DBC6AD190F6B}" sibTransId="{DCE082DB-03DB-4594-9287-C2A86405C360}"/>
    <dgm:cxn modelId="{E9F532F2-11B3-0640-9334-AEC2DF365890}" type="presOf" srcId="{6B54F06E-0224-47BD-BD6C-A35E14056B21}" destId="{FF0E991B-A6A9-9B44-9BD6-627AFC759D5D}" srcOrd="0" destOrd="0" presId="urn:microsoft.com/office/officeart/2016/7/layout/HexagonTimeline"/>
    <dgm:cxn modelId="{38F585F2-8B76-594D-A2A6-C74147A331CE}" type="presOf" srcId="{362D9440-C652-403E-8213-DB44130DFCBC}" destId="{FCCBA7F7-D7AA-8840-8087-67012E23F884}" srcOrd="0" destOrd="0" presId="urn:microsoft.com/office/officeart/2016/7/layout/HexagonTimeline"/>
    <dgm:cxn modelId="{0EADDDFC-31AC-BB4A-AD2C-51E175EB3E2D}" type="presOf" srcId="{F067B4B0-48FB-4D39-89D0-8422B6AA66E2}" destId="{F4C95D99-211C-374C-8B07-5A5601E8DB9A}" srcOrd="0" destOrd="0" presId="urn:microsoft.com/office/officeart/2016/7/layout/HexagonTimeline"/>
    <dgm:cxn modelId="{9AA2048E-3D3D-1042-B6E3-CAEE986B5CE9}" type="presParOf" srcId="{F4C95D99-211C-374C-8B07-5A5601E8DB9A}" destId="{02E541F7-B5C0-3448-9B32-BB41B508699F}" srcOrd="0" destOrd="0" presId="urn:microsoft.com/office/officeart/2016/7/layout/HexagonTimeline"/>
    <dgm:cxn modelId="{B3947270-2211-C642-87C5-20DDE480A051}" type="presParOf" srcId="{02E541F7-B5C0-3448-9B32-BB41B508699F}" destId="{F7EEB4D1-61CA-1E47-9B7B-0051CC17DA7A}" srcOrd="0" destOrd="0" presId="urn:microsoft.com/office/officeart/2016/7/layout/HexagonTimeline"/>
    <dgm:cxn modelId="{A7E4594E-73F4-8142-8674-5307DC94ABDF}" type="presParOf" srcId="{02E541F7-B5C0-3448-9B32-BB41B508699F}" destId="{E1E773D2-006D-2A4A-A6D7-CB166BFD2483}" srcOrd="1" destOrd="0" presId="urn:microsoft.com/office/officeart/2016/7/layout/HexagonTimeline"/>
    <dgm:cxn modelId="{341842CA-2F8B-4043-8C05-5F9D03E925F7}" type="presParOf" srcId="{02E541F7-B5C0-3448-9B32-BB41B508699F}" destId="{2725136C-ADD7-7941-97B8-74977C940472}" srcOrd="2" destOrd="0" presId="urn:microsoft.com/office/officeart/2016/7/layout/HexagonTimeline"/>
    <dgm:cxn modelId="{D91E95DD-A21A-D048-AE7D-A4B3A06FB221}" type="presParOf" srcId="{02E541F7-B5C0-3448-9B32-BB41B508699F}" destId="{78FE6B54-A684-8C49-BF00-9284B071DB16}" srcOrd="3" destOrd="0" presId="urn:microsoft.com/office/officeart/2016/7/layout/HexagonTimeline"/>
    <dgm:cxn modelId="{00EA61C6-F62B-B643-846F-BE15B9BD2EF5}" type="presParOf" srcId="{02E541F7-B5C0-3448-9B32-BB41B508699F}" destId="{348624D6-ABE2-E54D-AC6E-4440E6A48E78}" srcOrd="4" destOrd="0" presId="urn:microsoft.com/office/officeart/2016/7/layout/HexagonTimeline"/>
    <dgm:cxn modelId="{2E16047F-3B0E-834E-9428-FD5AD6AEB905}" type="presParOf" srcId="{F4C95D99-211C-374C-8B07-5A5601E8DB9A}" destId="{CC68EB1D-7E8D-9F43-A7D0-57AEF8EC17D7}" srcOrd="1" destOrd="0" presId="urn:microsoft.com/office/officeart/2016/7/layout/HexagonTimeline"/>
    <dgm:cxn modelId="{1B507698-74F1-994B-B65B-8349AF0A78E3}" type="presParOf" srcId="{F4C95D99-211C-374C-8B07-5A5601E8DB9A}" destId="{310FEB15-0F9B-8745-A80D-1FEEB845153F}" srcOrd="2" destOrd="0" presId="urn:microsoft.com/office/officeart/2016/7/layout/HexagonTimeline"/>
    <dgm:cxn modelId="{7E9B4C3A-B5C1-BF43-8983-D3C23EB5A48F}" type="presParOf" srcId="{310FEB15-0F9B-8745-A80D-1FEEB845153F}" destId="{EF6732C0-0586-0347-A92B-448EBC98874D}" srcOrd="0" destOrd="0" presId="urn:microsoft.com/office/officeart/2016/7/layout/HexagonTimeline"/>
    <dgm:cxn modelId="{5610D4E4-394C-B549-BDCD-C442930E0E31}" type="presParOf" srcId="{310FEB15-0F9B-8745-A80D-1FEEB845153F}" destId="{99A67021-D652-4744-8DAD-1FEEAF4BF5A5}" srcOrd="1" destOrd="0" presId="urn:microsoft.com/office/officeart/2016/7/layout/HexagonTimeline"/>
    <dgm:cxn modelId="{17F2F131-CD1F-D848-9131-182505D6B7AE}" type="presParOf" srcId="{310FEB15-0F9B-8745-A80D-1FEEB845153F}" destId="{5218B643-E505-CA4E-824F-6931AD69FA73}" srcOrd="2" destOrd="0" presId="urn:microsoft.com/office/officeart/2016/7/layout/HexagonTimeline"/>
    <dgm:cxn modelId="{3064C935-61A1-124B-B8DC-D1382A0090C1}" type="presParOf" srcId="{310FEB15-0F9B-8745-A80D-1FEEB845153F}" destId="{23866C75-488B-5442-8CA8-0FCAFA9D193F}" srcOrd="3" destOrd="0" presId="urn:microsoft.com/office/officeart/2016/7/layout/HexagonTimeline"/>
    <dgm:cxn modelId="{47FB0390-273F-D149-8007-E53009C29553}" type="presParOf" srcId="{310FEB15-0F9B-8745-A80D-1FEEB845153F}" destId="{199088A4-EAA2-4649-A5F6-5E336D623631}" srcOrd="4" destOrd="0" presId="urn:microsoft.com/office/officeart/2016/7/layout/HexagonTimeline"/>
    <dgm:cxn modelId="{B8FF3FEB-21CB-7E46-BEA9-BBE0572D4025}" type="presParOf" srcId="{F4C95D99-211C-374C-8B07-5A5601E8DB9A}" destId="{FF967A3E-A622-5348-A3B5-BC4A207CC4B5}" srcOrd="3" destOrd="0" presId="urn:microsoft.com/office/officeart/2016/7/layout/HexagonTimeline"/>
    <dgm:cxn modelId="{40C84636-6935-4142-9A4F-C76A4B3E0F43}" type="presParOf" srcId="{F4C95D99-211C-374C-8B07-5A5601E8DB9A}" destId="{90497DBB-097C-A440-93A2-5E7E2E6BFF89}" srcOrd="4" destOrd="0" presId="urn:microsoft.com/office/officeart/2016/7/layout/HexagonTimeline"/>
    <dgm:cxn modelId="{7C0FC1CD-7605-F34F-9B1B-A180CD243F64}" type="presParOf" srcId="{90497DBB-097C-A440-93A2-5E7E2E6BFF89}" destId="{FF0E991B-A6A9-9B44-9BD6-627AFC759D5D}" srcOrd="0" destOrd="0" presId="urn:microsoft.com/office/officeart/2016/7/layout/HexagonTimeline"/>
    <dgm:cxn modelId="{F3B7518D-35A5-D041-A3CA-3FB426EE76D8}" type="presParOf" srcId="{90497DBB-097C-A440-93A2-5E7E2E6BFF89}" destId="{98163C0A-AE9D-9A44-A9A5-36111025BA4E}" srcOrd="1" destOrd="0" presId="urn:microsoft.com/office/officeart/2016/7/layout/HexagonTimeline"/>
    <dgm:cxn modelId="{2D66F262-08B3-994E-8BCC-922B1F0B5AAF}" type="presParOf" srcId="{90497DBB-097C-A440-93A2-5E7E2E6BFF89}" destId="{48D2C697-99FB-2242-978D-0F23BB0DDAD8}" srcOrd="2" destOrd="0" presId="urn:microsoft.com/office/officeart/2016/7/layout/HexagonTimeline"/>
    <dgm:cxn modelId="{ED12365E-9B8C-0B47-B642-F18116265653}" type="presParOf" srcId="{90497DBB-097C-A440-93A2-5E7E2E6BFF89}" destId="{D7805093-6C19-F842-8D0B-A2554E438DA1}" srcOrd="3" destOrd="0" presId="urn:microsoft.com/office/officeart/2016/7/layout/HexagonTimeline"/>
    <dgm:cxn modelId="{EAB3283C-DCFD-2A44-B2C6-DB0F5ED3124E}" type="presParOf" srcId="{90497DBB-097C-A440-93A2-5E7E2E6BFF89}" destId="{7FE6BB19-9AB1-564E-B73A-19E7D59FB244}" srcOrd="4" destOrd="0" presId="urn:microsoft.com/office/officeart/2016/7/layout/HexagonTimeline"/>
    <dgm:cxn modelId="{DA602DE4-46E5-C144-8CB8-D958BD7459CB}" type="presParOf" srcId="{F4C95D99-211C-374C-8B07-5A5601E8DB9A}" destId="{6D6FD47F-44FC-FC40-B038-D808C7A65E68}" srcOrd="5" destOrd="0" presId="urn:microsoft.com/office/officeart/2016/7/layout/HexagonTimeline"/>
    <dgm:cxn modelId="{19782699-E0E8-EF4F-8084-17C926BD1EAF}" type="presParOf" srcId="{F4C95D99-211C-374C-8B07-5A5601E8DB9A}" destId="{9F15D9F2-5BC4-4547-A78A-D1B6AA9A2809}" srcOrd="6" destOrd="0" presId="urn:microsoft.com/office/officeart/2016/7/layout/HexagonTimeline"/>
    <dgm:cxn modelId="{88001DBB-2464-4746-B414-BD455C1334B7}" type="presParOf" srcId="{9F15D9F2-5BC4-4547-A78A-D1B6AA9A2809}" destId="{52880933-A986-F048-B2A9-C91B5BD46734}" srcOrd="0" destOrd="0" presId="urn:microsoft.com/office/officeart/2016/7/layout/HexagonTimeline"/>
    <dgm:cxn modelId="{65A440A2-2962-F84A-9D7A-AE30DC3E4CB1}" type="presParOf" srcId="{9F15D9F2-5BC4-4547-A78A-D1B6AA9A2809}" destId="{FCCBA7F7-D7AA-8840-8087-67012E23F884}" srcOrd="1" destOrd="0" presId="urn:microsoft.com/office/officeart/2016/7/layout/HexagonTimeline"/>
    <dgm:cxn modelId="{4B4E8172-5519-9E40-8CC0-5E177DCAD9B8}" type="presParOf" srcId="{9F15D9F2-5BC4-4547-A78A-D1B6AA9A2809}" destId="{DAD6FC83-5BEF-F94A-A012-FD6A8FB02828}" srcOrd="2" destOrd="0" presId="urn:microsoft.com/office/officeart/2016/7/layout/HexagonTimeline"/>
    <dgm:cxn modelId="{6C7FDA60-9082-7C4F-A6B3-4CB6C104CCFE}" type="presParOf" srcId="{9F15D9F2-5BC4-4547-A78A-D1B6AA9A2809}" destId="{63754DAC-E6DD-BB41-94BE-564B1D40DFE0}" srcOrd="3" destOrd="0" presId="urn:microsoft.com/office/officeart/2016/7/layout/HexagonTimeline"/>
    <dgm:cxn modelId="{7314E190-D704-E643-8CEE-8CD8C2B4FAD8}" type="presParOf" srcId="{9F15D9F2-5BC4-4547-A78A-D1B6AA9A2809}" destId="{042C1E72-1A0A-9942-81A2-18F79133C7BB}" srcOrd="4" destOrd="0" presId="urn:microsoft.com/office/officeart/2016/7/layout/HexagonTimeline"/>
    <dgm:cxn modelId="{D3547843-AEE6-0F4A-9A0F-D1A4AF46D313}" type="presParOf" srcId="{F4C95D99-211C-374C-8B07-5A5601E8DB9A}" destId="{D322A19C-FD97-6E40-839E-7392ECCD234A}" srcOrd="7" destOrd="0" presId="urn:microsoft.com/office/officeart/2016/7/layout/HexagonTimeline"/>
    <dgm:cxn modelId="{1ECFB6D2-FCC6-354C-B4C7-017160D2ACDB}" type="presParOf" srcId="{F4C95D99-211C-374C-8B07-5A5601E8DB9A}" destId="{6FD2DA44-31AB-8440-84A5-10DE4ED3CC4B}" srcOrd="8" destOrd="0" presId="urn:microsoft.com/office/officeart/2016/7/layout/HexagonTimeline"/>
    <dgm:cxn modelId="{7641B250-4197-BA4F-BD3B-CCC80775DBAB}" type="presParOf" srcId="{6FD2DA44-31AB-8440-84A5-10DE4ED3CC4B}" destId="{452BBD6B-AC80-8D40-B3B3-AA8CB21266B5}" srcOrd="0" destOrd="0" presId="urn:microsoft.com/office/officeart/2016/7/layout/HexagonTimeline"/>
    <dgm:cxn modelId="{32A0F8C1-A2BC-A543-A81F-2648B8ABE8CE}" type="presParOf" srcId="{6FD2DA44-31AB-8440-84A5-10DE4ED3CC4B}" destId="{EAB670B4-3757-264D-9FE5-5E80091380FA}" srcOrd="1" destOrd="0" presId="urn:microsoft.com/office/officeart/2016/7/layout/HexagonTimeline"/>
    <dgm:cxn modelId="{59A3F458-170C-924D-BC27-B68651502235}" type="presParOf" srcId="{6FD2DA44-31AB-8440-84A5-10DE4ED3CC4B}" destId="{C5258C9B-BAC4-0648-9340-327406FC1AE2}" srcOrd="2" destOrd="0" presId="urn:microsoft.com/office/officeart/2016/7/layout/HexagonTimeline"/>
    <dgm:cxn modelId="{B90363F7-59F3-724F-B96E-F355C62931DF}" type="presParOf" srcId="{6FD2DA44-31AB-8440-84A5-10DE4ED3CC4B}" destId="{CAFCABED-0514-714C-8A26-8BD55D6C200E}" srcOrd="3" destOrd="0" presId="urn:microsoft.com/office/officeart/2016/7/layout/HexagonTimeline"/>
    <dgm:cxn modelId="{6F84A65C-2205-FC41-A23C-72F991E1C461}" type="presParOf" srcId="{6FD2DA44-31AB-8440-84A5-10DE4ED3CC4B}" destId="{61416042-5972-0940-8D22-BB4544D74F94}"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EEE085-E966-40F2-9306-B8C5F23AC34E}" type="doc">
      <dgm:prSet loTypeId="urn:microsoft.com/office/officeart/2016/7/layout/HexagonTimeline" loCatId="process" qsTypeId="urn:microsoft.com/office/officeart/2005/8/quickstyle/simple1" qsCatId="simple" csTypeId="urn:microsoft.com/office/officeart/2005/8/colors/colorful5" csCatId="colorful" phldr="1"/>
      <dgm:spPr/>
      <dgm:t>
        <a:bodyPr/>
        <a:lstStyle/>
        <a:p>
          <a:endParaRPr lang="en-US"/>
        </a:p>
      </dgm:t>
    </dgm:pt>
    <dgm:pt modelId="{CB5A553D-C15B-4273-BA7D-15814712E8C5}">
      <dgm:prSet custT="1"/>
      <dgm:spPr/>
      <dgm:t>
        <a:bodyPr/>
        <a:lstStyle/>
        <a:p>
          <a:r>
            <a:rPr lang="en-US" sz="2000"/>
            <a:t>2011</a:t>
          </a:r>
        </a:p>
      </dgm:t>
    </dgm:pt>
    <dgm:pt modelId="{4607BE93-54DA-4F7D-B356-B4513C7DB7DE}" type="parTrans" cxnId="{AA1A0D6B-74D1-49DE-8199-920882768B32}">
      <dgm:prSet/>
      <dgm:spPr/>
      <dgm:t>
        <a:bodyPr/>
        <a:lstStyle/>
        <a:p>
          <a:endParaRPr lang="en-US" sz="2000"/>
        </a:p>
      </dgm:t>
    </dgm:pt>
    <dgm:pt modelId="{F8DFA8CF-094B-470D-BDDA-5129B9295686}" type="sibTrans" cxnId="{AA1A0D6B-74D1-49DE-8199-920882768B32}">
      <dgm:prSet/>
      <dgm:spPr/>
      <dgm:t>
        <a:bodyPr/>
        <a:lstStyle/>
        <a:p>
          <a:endParaRPr lang="en-US" sz="2000"/>
        </a:p>
      </dgm:t>
    </dgm:pt>
    <dgm:pt modelId="{86A9B719-1CD5-4CCA-B535-9FFE4352A48A}">
      <dgm:prSet custT="1"/>
      <dgm:spPr/>
      <dgm:t>
        <a:bodyPr/>
        <a:lstStyle/>
        <a:p>
          <a:r>
            <a:rPr lang="en-US" sz="2000"/>
            <a:t>350</a:t>
          </a:r>
        </a:p>
      </dgm:t>
    </dgm:pt>
    <dgm:pt modelId="{CCBCA0E8-7DAC-4B8A-94E6-CC58B1DEDCB6}" type="parTrans" cxnId="{EEFC47C8-A442-4942-96BC-D71425CD7CC8}">
      <dgm:prSet/>
      <dgm:spPr/>
      <dgm:t>
        <a:bodyPr/>
        <a:lstStyle/>
        <a:p>
          <a:endParaRPr lang="en-US" sz="2000"/>
        </a:p>
      </dgm:t>
    </dgm:pt>
    <dgm:pt modelId="{C79D8B02-E97E-40C1-B87A-75E01451C505}" type="sibTrans" cxnId="{EEFC47C8-A442-4942-96BC-D71425CD7CC8}">
      <dgm:prSet/>
      <dgm:spPr/>
      <dgm:t>
        <a:bodyPr/>
        <a:lstStyle/>
        <a:p>
          <a:endParaRPr lang="en-US" sz="2000"/>
        </a:p>
      </dgm:t>
    </dgm:pt>
    <dgm:pt modelId="{C52EF008-22C5-49BF-B607-65B6E83EF2F9}">
      <dgm:prSet custT="1"/>
      <dgm:spPr/>
      <dgm:t>
        <a:bodyPr/>
        <a:lstStyle/>
        <a:p>
          <a:r>
            <a:rPr lang="en-US" sz="2000"/>
            <a:t>2018</a:t>
          </a:r>
        </a:p>
      </dgm:t>
    </dgm:pt>
    <dgm:pt modelId="{BF86C543-BA87-4322-803B-D878D0EC0C85}" type="parTrans" cxnId="{4F9B066F-E818-45FD-8325-2D0C91743040}">
      <dgm:prSet/>
      <dgm:spPr/>
      <dgm:t>
        <a:bodyPr/>
        <a:lstStyle/>
        <a:p>
          <a:endParaRPr lang="en-US" sz="2000"/>
        </a:p>
      </dgm:t>
    </dgm:pt>
    <dgm:pt modelId="{7598D4F1-8D16-498B-ACE8-81D48DC5F8AA}" type="sibTrans" cxnId="{4F9B066F-E818-45FD-8325-2D0C91743040}">
      <dgm:prSet/>
      <dgm:spPr/>
      <dgm:t>
        <a:bodyPr/>
        <a:lstStyle/>
        <a:p>
          <a:endParaRPr lang="en-US" sz="2000"/>
        </a:p>
      </dgm:t>
    </dgm:pt>
    <dgm:pt modelId="{462FFF36-7B33-485A-B90B-C2A0AF5E0FC7}">
      <dgm:prSet custT="1"/>
      <dgm:spPr/>
      <dgm:t>
        <a:bodyPr/>
        <a:lstStyle/>
        <a:p>
          <a:r>
            <a:rPr lang="en-US" sz="2000"/>
            <a:t>580</a:t>
          </a:r>
        </a:p>
      </dgm:t>
    </dgm:pt>
    <dgm:pt modelId="{4EDC2053-D1D5-48C4-B576-33857EAAE1E4}" type="parTrans" cxnId="{74CA243D-23C7-4769-A75E-26DCED950C8F}">
      <dgm:prSet/>
      <dgm:spPr/>
      <dgm:t>
        <a:bodyPr/>
        <a:lstStyle/>
        <a:p>
          <a:endParaRPr lang="en-US" sz="2000"/>
        </a:p>
      </dgm:t>
    </dgm:pt>
    <dgm:pt modelId="{D103C502-292C-45F0-9105-FF38D58B0CF1}" type="sibTrans" cxnId="{74CA243D-23C7-4769-A75E-26DCED950C8F}">
      <dgm:prSet/>
      <dgm:spPr/>
      <dgm:t>
        <a:bodyPr/>
        <a:lstStyle/>
        <a:p>
          <a:endParaRPr lang="en-US" sz="2000"/>
        </a:p>
      </dgm:t>
    </dgm:pt>
    <dgm:pt modelId="{55FA7FE5-1E88-45EC-9774-653C46B46A35}">
      <dgm:prSet custT="1"/>
      <dgm:spPr/>
      <dgm:t>
        <a:bodyPr/>
        <a:lstStyle/>
        <a:p>
          <a:r>
            <a:rPr lang="en-US" sz="2000"/>
            <a:t>2020</a:t>
          </a:r>
        </a:p>
      </dgm:t>
    </dgm:pt>
    <dgm:pt modelId="{5914C11F-861D-483B-93C9-D7452262146F}" type="parTrans" cxnId="{FFDF0244-D08C-4A1F-991A-7DB069623728}">
      <dgm:prSet/>
      <dgm:spPr/>
      <dgm:t>
        <a:bodyPr/>
        <a:lstStyle/>
        <a:p>
          <a:endParaRPr lang="en-US" sz="2000"/>
        </a:p>
      </dgm:t>
    </dgm:pt>
    <dgm:pt modelId="{01967482-5D2F-40CC-83D2-D11004994B56}" type="sibTrans" cxnId="{FFDF0244-D08C-4A1F-991A-7DB069623728}">
      <dgm:prSet/>
      <dgm:spPr/>
      <dgm:t>
        <a:bodyPr/>
        <a:lstStyle/>
        <a:p>
          <a:endParaRPr lang="en-US" sz="2000"/>
        </a:p>
      </dgm:t>
    </dgm:pt>
    <dgm:pt modelId="{CDB47B46-B7ED-42DE-9312-F68BA37B524F}">
      <dgm:prSet custT="1"/>
      <dgm:spPr/>
      <dgm:t>
        <a:bodyPr/>
        <a:lstStyle/>
        <a:p>
          <a:r>
            <a:rPr lang="en-US" sz="2000"/>
            <a:t>614</a:t>
          </a:r>
        </a:p>
      </dgm:t>
    </dgm:pt>
    <dgm:pt modelId="{5F13FF78-ADC2-4C7E-A3D5-54334691672C}" type="parTrans" cxnId="{75B3434E-2E68-49BD-8F19-B89526AB29EE}">
      <dgm:prSet/>
      <dgm:spPr/>
      <dgm:t>
        <a:bodyPr/>
        <a:lstStyle/>
        <a:p>
          <a:endParaRPr lang="en-US" sz="2000"/>
        </a:p>
      </dgm:t>
    </dgm:pt>
    <dgm:pt modelId="{6BF5DD94-CA2A-41EF-8D5E-9059C2C38E77}" type="sibTrans" cxnId="{75B3434E-2E68-49BD-8F19-B89526AB29EE}">
      <dgm:prSet/>
      <dgm:spPr/>
      <dgm:t>
        <a:bodyPr/>
        <a:lstStyle/>
        <a:p>
          <a:endParaRPr lang="en-US" sz="2000"/>
        </a:p>
      </dgm:t>
    </dgm:pt>
    <dgm:pt modelId="{FA519FE3-1E50-4B41-BA33-966650CA65B4}">
      <dgm:prSet custT="1"/>
      <dgm:spPr/>
      <dgm:t>
        <a:bodyPr/>
        <a:lstStyle/>
        <a:p>
          <a:r>
            <a:rPr lang="en-US" sz="2000"/>
            <a:t>2022</a:t>
          </a:r>
        </a:p>
      </dgm:t>
    </dgm:pt>
    <dgm:pt modelId="{EC7E50BA-2F10-4FC8-A758-5C3597EF387E}" type="parTrans" cxnId="{7F65C43C-609B-4DB3-8C07-0B7B9DD45F3D}">
      <dgm:prSet/>
      <dgm:spPr/>
      <dgm:t>
        <a:bodyPr/>
        <a:lstStyle/>
        <a:p>
          <a:endParaRPr lang="en-US" sz="2000"/>
        </a:p>
      </dgm:t>
    </dgm:pt>
    <dgm:pt modelId="{570CF853-5060-4791-BFC7-9DB5B4A7F607}" type="sibTrans" cxnId="{7F65C43C-609B-4DB3-8C07-0B7B9DD45F3D}">
      <dgm:prSet/>
      <dgm:spPr/>
      <dgm:t>
        <a:bodyPr/>
        <a:lstStyle/>
        <a:p>
          <a:endParaRPr lang="en-US" sz="2000"/>
        </a:p>
      </dgm:t>
    </dgm:pt>
    <dgm:pt modelId="{C4885FDC-DB02-468A-BC57-075055FC2FDB}">
      <dgm:prSet custT="1"/>
      <dgm:spPr/>
      <dgm:t>
        <a:bodyPr/>
        <a:lstStyle/>
        <a:p>
          <a:r>
            <a:rPr lang="en-US" sz="2000"/>
            <a:t>642</a:t>
          </a:r>
        </a:p>
      </dgm:t>
    </dgm:pt>
    <dgm:pt modelId="{0905AC3C-C7E7-415E-A7BE-97A3C0AAA085}" type="parTrans" cxnId="{A3BA5FFC-3FBF-4BD0-91A1-88D0AB82BF22}">
      <dgm:prSet/>
      <dgm:spPr/>
      <dgm:t>
        <a:bodyPr/>
        <a:lstStyle/>
        <a:p>
          <a:endParaRPr lang="en-US" sz="2000"/>
        </a:p>
      </dgm:t>
    </dgm:pt>
    <dgm:pt modelId="{80CD5111-0F7B-4E6E-8ABC-B010978B0CD5}" type="sibTrans" cxnId="{A3BA5FFC-3FBF-4BD0-91A1-88D0AB82BF22}">
      <dgm:prSet/>
      <dgm:spPr/>
      <dgm:t>
        <a:bodyPr/>
        <a:lstStyle/>
        <a:p>
          <a:endParaRPr lang="en-US" sz="2000"/>
        </a:p>
      </dgm:t>
    </dgm:pt>
    <dgm:pt modelId="{63335628-9A56-42A0-A7ED-41A5278598F0}">
      <dgm:prSet custT="1"/>
      <dgm:spPr/>
      <dgm:t>
        <a:bodyPr/>
        <a:lstStyle/>
        <a:p>
          <a:r>
            <a:rPr lang="en-US" sz="2000"/>
            <a:t>2023</a:t>
          </a:r>
        </a:p>
      </dgm:t>
    </dgm:pt>
    <dgm:pt modelId="{4083F9BC-79D2-47FB-B209-FC0674F04559}" type="parTrans" cxnId="{390EC9B1-7462-481E-81E2-2C885FBDE4AE}">
      <dgm:prSet/>
      <dgm:spPr/>
      <dgm:t>
        <a:bodyPr/>
        <a:lstStyle/>
        <a:p>
          <a:endParaRPr lang="en-US" sz="2000"/>
        </a:p>
      </dgm:t>
    </dgm:pt>
    <dgm:pt modelId="{5FCB57BB-93A9-4AE7-B176-AA41F63897F0}" type="sibTrans" cxnId="{390EC9B1-7462-481E-81E2-2C885FBDE4AE}">
      <dgm:prSet/>
      <dgm:spPr/>
      <dgm:t>
        <a:bodyPr/>
        <a:lstStyle/>
        <a:p>
          <a:endParaRPr lang="en-US" sz="2000"/>
        </a:p>
      </dgm:t>
    </dgm:pt>
    <dgm:pt modelId="{094592CE-9DD1-4B4F-B0E5-33936A668B59}">
      <dgm:prSet custT="1"/>
      <dgm:spPr/>
      <dgm:t>
        <a:bodyPr/>
        <a:lstStyle/>
        <a:p>
          <a:r>
            <a:rPr lang="en-US" sz="2000" dirty="0"/>
            <a:t>692</a:t>
          </a:r>
        </a:p>
      </dgm:t>
    </dgm:pt>
    <dgm:pt modelId="{3CCC3161-3223-4B6B-AABF-5E25317A9D7C}" type="parTrans" cxnId="{608551FF-E8C1-424B-80B1-6B244C466790}">
      <dgm:prSet/>
      <dgm:spPr/>
      <dgm:t>
        <a:bodyPr/>
        <a:lstStyle/>
        <a:p>
          <a:endParaRPr lang="en-US" sz="2000"/>
        </a:p>
      </dgm:t>
    </dgm:pt>
    <dgm:pt modelId="{04BED442-4002-4D7B-B919-AC4B786CD2B3}" type="sibTrans" cxnId="{608551FF-E8C1-424B-80B1-6B244C466790}">
      <dgm:prSet/>
      <dgm:spPr/>
      <dgm:t>
        <a:bodyPr/>
        <a:lstStyle/>
        <a:p>
          <a:endParaRPr lang="en-US" sz="2000"/>
        </a:p>
      </dgm:t>
    </dgm:pt>
    <dgm:pt modelId="{E66CD843-6B90-9047-972D-48DD4746CE7A}" type="pres">
      <dgm:prSet presAssocID="{31EEE085-E966-40F2-9306-B8C5F23AC34E}" presName="Name0" presStyleCnt="0">
        <dgm:presLayoutVars>
          <dgm:chMax/>
          <dgm:chPref/>
          <dgm:animLvl val="lvl"/>
        </dgm:presLayoutVars>
      </dgm:prSet>
      <dgm:spPr/>
    </dgm:pt>
    <dgm:pt modelId="{E099E975-CA10-F44D-917F-6265CF419FCB}" type="pres">
      <dgm:prSet presAssocID="{CB5A553D-C15B-4273-BA7D-15814712E8C5}" presName="composite" presStyleCnt="0"/>
      <dgm:spPr/>
    </dgm:pt>
    <dgm:pt modelId="{89CB9B35-FDB3-AD46-A90D-66E5C1617729}" type="pres">
      <dgm:prSet presAssocID="{CB5A553D-C15B-4273-BA7D-15814712E8C5}" presName="Parent1" presStyleLbl="alignNode1" presStyleIdx="0" presStyleCnt="5">
        <dgm:presLayoutVars>
          <dgm:chMax val="1"/>
          <dgm:chPref val="1"/>
          <dgm:bulletEnabled val="1"/>
        </dgm:presLayoutVars>
      </dgm:prSet>
      <dgm:spPr/>
    </dgm:pt>
    <dgm:pt modelId="{30080F55-D3B6-CB44-85A8-329DD57B1B9A}" type="pres">
      <dgm:prSet presAssocID="{CB5A553D-C15B-4273-BA7D-15814712E8C5}" presName="Childtext1" presStyleLbl="revTx" presStyleIdx="0" presStyleCnt="5">
        <dgm:presLayoutVars>
          <dgm:chMax val="0"/>
          <dgm:chPref val="0"/>
          <dgm:bulletEnabled/>
        </dgm:presLayoutVars>
      </dgm:prSet>
      <dgm:spPr/>
    </dgm:pt>
    <dgm:pt modelId="{7B8FE7C9-1FFC-854B-820B-47E78D3BCCA0}" type="pres">
      <dgm:prSet presAssocID="{CB5A553D-C15B-4273-BA7D-15814712E8C5}" presName="ConnectLine" presStyleLbl="sibTrans1D1" presStyleIdx="0" presStyleCnt="5"/>
      <dgm:spPr>
        <a:noFill/>
        <a:ln w="12700" cap="flat" cmpd="sng" algn="ctr">
          <a:solidFill>
            <a:schemeClr val="accent5">
              <a:hueOff val="0"/>
              <a:satOff val="0"/>
              <a:lumOff val="0"/>
              <a:alphaOff val="0"/>
            </a:schemeClr>
          </a:solidFill>
          <a:prstDash val="dash"/>
          <a:miter lim="800000"/>
        </a:ln>
        <a:effectLst/>
      </dgm:spPr>
    </dgm:pt>
    <dgm:pt modelId="{02EE480F-A040-9C46-95DB-0B1A3974AEAC}" type="pres">
      <dgm:prSet presAssocID="{CB5A553D-C15B-4273-BA7D-15814712E8C5}" presName="ConnectLineEnd" presStyleLbl="node1" presStyleIdx="0" presStyleCnt="5"/>
      <dgm:spPr/>
    </dgm:pt>
    <dgm:pt modelId="{3E2ECF63-61B9-F743-9E83-C1133AE3D8CC}" type="pres">
      <dgm:prSet presAssocID="{CB5A553D-C15B-4273-BA7D-15814712E8C5}" presName="EmptyPane" presStyleCnt="0"/>
      <dgm:spPr/>
    </dgm:pt>
    <dgm:pt modelId="{40ABBD26-DC1C-5444-898D-B5E560A6AE6E}" type="pres">
      <dgm:prSet presAssocID="{F8DFA8CF-094B-470D-BDDA-5129B9295686}" presName="spaceBetweenRectangles" presStyleLbl="fgAcc1" presStyleIdx="0" presStyleCnt="4"/>
      <dgm:spPr/>
    </dgm:pt>
    <dgm:pt modelId="{CCC83756-9B51-C440-B1DB-5A48684E302C}" type="pres">
      <dgm:prSet presAssocID="{C52EF008-22C5-49BF-B607-65B6E83EF2F9}" presName="composite" presStyleCnt="0"/>
      <dgm:spPr/>
    </dgm:pt>
    <dgm:pt modelId="{847C0D1E-1BA5-E445-9B04-7B46BA4BDF9D}" type="pres">
      <dgm:prSet presAssocID="{C52EF008-22C5-49BF-B607-65B6E83EF2F9}" presName="Parent1" presStyleLbl="alignNode1" presStyleIdx="1" presStyleCnt="5">
        <dgm:presLayoutVars>
          <dgm:chMax val="1"/>
          <dgm:chPref val="1"/>
          <dgm:bulletEnabled val="1"/>
        </dgm:presLayoutVars>
      </dgm:prSet>
      <dgm:spPr/>
    </dgm:pt>
    <dgm:pt modelId="{F0803900-DC52-B440-9799-714714D4F86F}" type="pres">
      <dgm:prSet presAssocID="{C52EF008-22C5-49BF-B607-65B6E83EF2F9}" presName="Childtext1" presStyleLbl="revTx" presStyleIdx="1" presStyleCnt="5">
        <dgm:presLayoutVars>
          <dgm:chMax val="0"/>
          <dgm:chPref val="0"/>
          <dgm:bulletEnabled/>
        </dgm:presLayoutVars>
      </dgm:prSet>
      <dgm:spPr/>
    </dgm:pt>
    <dgm:pt modelId="{96EDD100-CAA0-8840-9E0F-8A5BA4719A46}" type="pres">
      <dgm:prSet presAssocID="{C52EF008-22C5-49BF-B607-65B6E83EF2F9}" presName="ConnectLine" presStyleLbl="sibTrans1D1" presStyleIdx="1" presStyleCnt="5"/>
      <dgm:spPr>
        <a:noFill/>
        <a:ln w="12700" cap="flat" cmpd="sng" algn="ctr">
          <a:solidFill>
            <a:schemeClr val="accent5">
              <a:hueOff val="-1768920"/>
              <a:satOff val="-21835"/>
              <a:lumOff val="2010"/>
              <a:alphaOff val="0"/>
            </a:schemeClr>
          </a:solidFill>
          <a:prstDash val="dash"/>
          <a:miter lim="800000"/>
        </a:ln>
        <a:effectLst/>
      </dgm:spPr>
    </dgm:pt>
    <dgm:pt modelId="{A157A656-78DE-6545-8D28-2FA6245B3CFF}" type="pres">
      <dgm:prSet presAssocID="{C52EF008-22C5-49BF-B607-65B6E83EF2F9}" presName="ConnectLineEnd" presStyleLbl="node1" presStyleIdx="1" presStyleCnt="5"/>
      <dgm:spPr/>
    </dgm:pt>
    <dgm:pt modelId="{4092E387-8F45-4349-8F39-E13F45B42F32}" type="pres">
      <dgm:prSet presAssocID="{C52EF008-22C5-49BF-B607-65B6E83EF2F9}" presName="EmptyPane" presStyleCnt="0"/>
      <dgm:spPr/>
    </dgm:pt>
    <dgm:pt modelId="{54C68490-DABD-454E-BB92-AD016A7EF3E8}" type="pres">
      <dgm:prSet presAssocID="{7598D4F1-8D16-498B-ACE8-81D48DC5F8AA}" presName="spaceBetweenRectangles" presStyleLbl="fgAcc1" presStyleIdx="1" presStyleCnt="4"/>
      <dgm:spPr/>
    </dgm:pt>
    <dgm:pt modelId="{DF7F6089-ABC4-5E41-A22C-00393F824F11}" type="pres">
      <dgm:prSet presAssocID="{55FA7FE5-1E88-45EC-9774-653C46B46A35}" presName="composite" presStyleCnt="0"/>
      <dgm:spPr/>
    </dgm:pt>
    <dgm:pt modelId="{A0681251-1658-2746-AFD4-3BBDAFA69344}" type="pres">
      <dgm:prSet presAssocID="{55FA7FE5-1E88-45EC-9774-653C46B46A35}" presName="Parent1" presStyleLbl="alignNode1" presStyleIdx="2" presStyleCnt="5">
        <dgm:presLayoutVars>
          <dgm:chMax val="1"/>
          <dgm:chPref val="1"/>
          <dgm:bulletEnabled val="1"/>
        </dgm:presLayoutVars>
      </dgm:prSet>
      <dgm:spPr/>
    </dgm:pt>
    <dgm:pt modelId="{1F256E96-4E37-B949-8B7B-E37231D4054F}" type="pres">
      <dgm:prSet presAssocID="{55FA7FE5-1E88-45EC-9774-653C46B46A35}" presName="Childtext1" presStyleLbl="revTx" presStyleIdx="2" presStyleCnt="5">
        <dgm:presLayoutVars>
          <dgm:chMax val="0"/>
          <dgm:chPref val="0"/>
          <dgm:bulletEnabled/>
        </dgm:presLayoutVars>
      </dgm:prSet>
      <dgm:spPr/>
    </dgm:pt>
    <dgm:pt modelId="{F4FCCF94-1934-E346-A2DC-AFC1ACD9E938}" type="pres">
      <dgm:prSet presAssocID="{55FA7FE5-1E88-45EC-9774-653C46B46A35}" presName="ConnectLine" presStyleLbl="sibTrans1D1" presStyleIdx="2" presStyleCnt="5"/>
      <dgm:spPr>
        <a:noFill/>
        <a:ln w="12700" cap="flat" cmpd="sng" algn="ctr">
          <a:solidFill>
            <a:schemeClr val="accent5">
              <a:hueOff val="-3537841"/>
              <a:satOff val="-43669"/>
              <a:lumOff val="4020"/>
              <a:alphaOff val="0"/>
            </a:schemeClr>
          </a:solidFill>
          <a:prstDash val="dash"/>
          <a:miter lim="800000"/>
        </a:ln>
        <a:effectLst/>
      </dgm:spPr>
    </dgm:pt>
    <dgm:pt modelId="{48899992-A8F8-6643-BD82-0DBE232698C9}" type="pres">
      <dgm:prSet presAssocID="{55FA7FE5-1E88-45EC-9774-653C46B46A35}" presName="ConnectLineEnd" presStyleLbl="node1" presStyleIdx="2" presStyleCnt="5"/>
      <dgm:spPr/>
    </dgm:pt>
    <dgm:pt modelId="{3CEAAB44-66BB-F148-95F9-53FCA32B5EB4}" type="pres">
      <dgm:prSet presAssocID="{55FA7FE5-1E88-45EC-9774-653C46B46A35}" presName="EmptyPane" presStyleCnt="0"/>
      <dgm:spPr/>
    </dgm:pt>
    <dgm:pt modelId="{F9EFE4C1-490D-0C44-AD33-6F48772C56CC}" type="pres">
      <dgm:prSet presAssocID="{01967482-5D2F-40CC-83D2-D11004994B56}" presName="spaceBetweenRectangles" presStyleLbl="fgAcc1" presStyleIdx="2" presStyleCnt="4"/>
      <dgm:spPr/>
    </dgm:pt>
    <dgm:pt modelId="{DE6C0BD5-75F1-FC4F-9482-C23263193641}" type="pres">
      <dgm:prSet presAssocID="{FA519FE3-1E50-4B41-BA33-966650CA65B4}" presName="composite" presStyleCnt="0"/>
      <dgm:spPr/>
    </dgm:pt>
    <dgm:pt modelId="{A935E419-E3E2-BF45-861C-8910C0872347}" type="pres">
      <dgm:prSet presAssocID="{FA519FE3-1E50-4B41-BA33-966650CA65B4}" presName="Parent1" presStyleLbl="alignNode1" presStyleIdx="3" presStyleCnt="5">
        <dgm:presLayoutVars>
          <dgm:chMax val="1"/>
          <dgm:chPref val="1"/>
          <dgm:bulletEnabled val="1"/>
        </dgm:presLayoutVars>
      </dgm:prSet>
      <dgm:spPr/>
    </dgm:pt>
    <dgm:pt modelId="{9854B997-447D-1745-9CCA-302D161C4B82}" type="pres">
      <dgm:prSet presAssocID="{FA519FE3-1E50-4B41-BA33-966650CA65B4}" presName="Childtext1" presStyleLbl="revTx" presStyleIdx="3" presStyleCnt="5">
        <dgm:presLayoutVars>
          <dgm:chMax val="0"/>
          <dgm:chPref val="0"/>
          <dgm:bulletEnabled/>
        </dgm:presLayoutVars>
      </dgm:prSet>
      <dgm:spPr/>
    </dgm:pt>
    <dgm:pt modelId="{3859A09F-3E66-0B4B-A16F-FB27D61D58C6}" type="pres">
      <dgm:prSet presAssocID="{FA519FE3-1E50-4B41-BA33-966650CA65B4}" presName="ConnectLine" presStyleLbl="sibTrans1D1" presStyleIdx="3" presStyleCnt="5"/>
      <dgm:spPr>
        <a:noFill/>
        <a:ln w="12700" cap="flat" cmpd="sng" algn="ctr">
          <a:solidFill>
            <a:schemeClr val="accent5">
              <a:hueOff val="-5306761"/>
              <a:satOff val="-65504"/>
              <a:lumOff val="6030"/>
              <a:alphaOff val="0"/>
            </a:schemeClr>
          </a:solidFill>
          <a:prstDash val="dash"/>
          <a:miter lim="800000"/>
        </a:ln>
        <a:effectLst/>
      </dgm:spPr>
    </dgm:pt>
    <dgm:pt modelId="{1C2A9CCF-F107-2248-BBA2-9CD85C0D050D}" type="pres">
      <dgm:prSet presAssocID="{FA519FE3-1E50-4B41-BA33-966650CA65B4}" presName="ConnectLineEnd" presStyleLbl="node1" presStyleIdx="3" presStyleCnt="5"/>
      <dgm:spPr/>
    </dgm:pt>
    <dgm:pt modelId="{D57E0C9A-9DB1-CF49-8631-10EB5C7A821C}" type="pres">
      <dgm:prSet presAssocID="{FA519FE3-1E50-4B41-BA33-966650CA65B4}" presName="EmptyPane" presStyleCnt="0"/>
      <dgm:spPr/>
    </dgm:pt>
    <dgm:pt modelId="{A8B97696-E594-364F-8E2F-F92FCC29D12C}" type="pres">
      <dgm:prSet presAssocID="{570CF853-5060-4791-BFC7-9DB5B4A7F607}" presName="spaceBetweenRectangles" presStyleLbl="fgAcc1" presStyleIdx="3" presStyleCnt="4"/>
      <dgm:spPr/>
    </dgm:pt>
    <dgm:pt modelId="{52F72087-1159-3D4A-83BE-F8CA504616EC}" type="pres">
      <dgm:prSet presAssocID="{63335628-9A56-42A0-A7ED-41A5278598F0}" presName="composite" presStyleCnt="0"/>
      <dgm:spPr/>
    </dgm:pt>
    <dgm:pt modelId="{68BF2CAE-0EF1-E846-ACE7-8DCA9F6F8473}" type="pres">
      <dgm:prSet presAssocID="{63335628-9A56-42A0-A7ED-41A5278598F0}" presName="Parent1" presStyleLbl="alignNode1" presStyleIdx="4" presStyleCnt="5">
        <dgm:presLayoutVars>
          <dgm:chMax val="1"/>
          <dgm:chPref val="1"/>
          <dgm:bulletEnabled val="1"/>
        </dgm:presLayoutVars>
      </dgm:prSet>
      <dgm:spPr/>
    </dgm:pt>
    <dgm:pt modelId="{6DBD2933-11F4-DC4C-8B88-B0A8092344D8}" type="pres">
      <dgm:prSet presAssocID="{63335628-9A56-42A0-A7ED-41A5278598F0}" presName="Childtext1" presStyleLbl="revTx" presStyleIdx="4" presStyleCnt="5">
        <dgm:presLayoutVars>
          <dgm:chMax val="0"/>
          <dgm:chPref val="0"/>
          <dgm:bulletEnabled/>
        </dgm:presLayoutVars>
      </dgm:prSet>
      <dgm:spPr/>
    </dgm:pt>
    <dgm:pt modelId="{9F458575-16B2-4C44-B11A-17A051BE83C9}" type="pres">
      <dgm:prSet presAssocID="{63335628-9A56-42A0-A7ED-41A5278598F0}" presName="ConnectLine" presStyleLbl="sibTrans1D1" presStyleIdx="4" presStyleCnt="5"/>
      <dgm:spPr>
        <a:noFill/>
        <a:ln w="12700" cap="flat" cmpd="sng" algn="ctr">
          <a:solidFill>
            <a:schemeClr val="accent5">
              <a:hueOff val="-7075681"/>
              <a:satOff val="-87338"/>
              <a:lumOff val="8040"/>
              <a:alphaOff val="0"/>
            </a:schemeClr>
          </a:solidFill>
          <a:prstDash val="dash"/>
          <a:miter lim="800000"/>
        </a:ln>
        <a:effectLst/>
      </dgm:spPr>
    </dgm:pt>
    <dgm:pt modelId="{C0884B36-EB23-494A-8DE7-AE2787BEE1C2}" type="pres">
      <dgm:prSet presAssocID="{63335628-9A56-42A0-A7ED-41A5278598F0}" presName="ConnectLineEnd" presStyleLbl="node1" presStyleIdx="4" presStyleCnt="5"/>
      <dgm:spPr/>
    </dgm:pt>
    <dgm:pt modelId="{6D861C11-F399-DE4E-A5E5-E78CA197B5A2}" type="pres">
      <dgm:prSet presAssocID="{63335628-9A56-42A0-A7ED-41A5278598F0}" presName="EmptyPane" presStyleCnt="0"/>
      <dgm:spPr/>
    </dgm:pt>
  </dgm:ptLst>
  <dgm:cxnLst>
    <dgm:cxn modelId="{C077D71B-8694-9B42-897A-5C539302BDDE}" type="presOf" srcId="{FA519FE3-1E50-4B41-BA33-966650CA65B4}" destId="{A935E419-E3E2-BF45-861C-8910C0872347}" srcOrd="0" destOrd="0" presId="urn:microsoft.com/office/officeart/2016/7/layout/HexagonTimeline"/>
    <dgm:cxn modelId="{158D7A25-D0C1-7240-8B6D-485656581D5A}" type="presOf" srcId="{C4885FDC-DB02-468A-BC57-075055FC2FDB}" destId="{9854B997-447D-1745-9CCA-302D161C4B82}" srcOrd="0" destOrd="0" presId="urn:microsoft.com/office/officeart/2016/7/layout/HexagonTimeline"/>
    <dgm:cxn modelId="{7F65C43C-609B-4DB3-8C07-0B7B9DD45F3D}" srcId="{31EEE085-E966-40F2-9306-B8C5F23AC34E}" destId="{FA519FE3-1E50-4B41-BA33-966650CA65B4}" srcOrd="3" destOrd="0" parTransId="{EC7E50BA-2F10-4FC8-A758-5C3597EF387E}" sibTransId="{570CF853-5060-4791-BFC7-9DB5B4A7F607}"/>
    <dgm:cxn modelId="{74CA243D-23C7-4769-A75E-26DCED950C8F}" srcId="{C52EF008-22C5-49BF-B607-65B6E83EF2F9}" destId="{462FFF36-7B33-485A-B90B-C2A0AF5E0FC7}" srcOrd="0" destOrd="0" parTransId="{4EDC2053-D1D5-48C4-B576-33857EAAE1E4}" sibTransId="{D103C502-292C-45F0-9105-FF38D58B0CF1}"/>
    <dgm:cxn modelId="{FFDF0244-D08C-4A1F-991A-7DB069623728}" srcId="{31EEE085-E966-40F2-9306-B8C5F23AC34E}" destId="{55FA7FE5-1E88-45EC-9774-653C46B46A35}" srcOrd="2" destOrd="0" parTransId="{5914C11F-861D-483B-93C9-D7452262146F}" sibTransId="{01967482-5D2F-40CC-83D2-D11004994B56}"/>
    <dgm:cxn modelId="{75B3434E-2E68-49BD-8F19-B89526AB29EE}" srcId="{55FA7FE5-1E88-45EC-9774-653C46B46A35}" destId="{CDB47B46-B7ED-42DE-9312-F68BA37B524F}" srcOrd="0" destOrd="0" parTransId="{5F13FF78-ADC2-4C7E-A3D5-54334691672C}" sibTransId="{6BF5DD94-CA2A-41EF-8D5E-9059C2C38E77}"/>
    <dgm:cxn modelId="{2CB1ED5A-CF90-9C45-B2B6-FE86C19181FC}" type="presOf" srcId="{55FA7FE5-1E88-45EC-9774-653C46B46A35}" destId="{A0681251-1658-2746-AFD4-3BBDAFA69344}" srcOrd="0" destOrd="0" presId="urn:microsoft.com/office/officeart/2016/7/layout/HexagonTimeline"/>
    <dgm:cxn modelId="{08901F62-DB4B-AC40-9BF7-98CE2DDF35CC}" type="presOf" srcId="{462FFF36-7B33-485A-B90B-C2A0AF5E0FC7}" destId="{F0803900-DC52-B440-9799-714714D4F86F}" srcOrd="0" destOrd="0" presId="urn:microsoft.com/office/officeart/2016/7/layout/HexagonTimeline"/>
    <dgm:cxn modelId="{AA1A0D6B-74D1-49DE-8199-920882768B32}" srcId="{31EEE085-E966-40F2-9306-B8C5F23AC34E}" destId="{CB5A553D-C15B-4273-BA7D-15814712E8C5}" srcOrd="0" destOrd="0" parTransId="{4607BE93-54DA-4F7D-B356-B4513C7DB7DE}" sibTransId="{F8DFA8CF-094B-470D-BDDA-5129B9295686}"/>
    <dgm:cxn modelId="{4F9B066F-E818-45FD-8325-2D0C91743040}" srcId="{31EEE085-E966-40F2-9306-B8C5F23AC34E}" destId="{C52EF008-22C5-49BF-B607-65B6E83EF2F9}" srcOrd="1" destOrd="0" parTransId="{BF86C543-BA87-4322-803B-D878D0EC0C85}" sibTransId="{7598D4F1-8D16-498B-ACE8-81D48DC5F8AA}"/>
    <dgm:cxn modelId="{7B243E7C-37E4-B44B-9CEA-91CA72E5D845}" type="presOf" srcId="{31EEE085-E966-40F2-9306-B8C5F23AC34E}" destId="{E66CD843-6B90-9047-972D-48DD4746CE7A}" srcOrd="0" destOrd="0" presId="urn:microsoft.com/office/officeart/2016/7/layout/HexagonTimeline"/>
    <dgm:cxn modelId="{3112717E-B187-B24D-A022-8E3AC951D470}" type="presOf" srcId="{C52EF008-22C5-49BF-B607-65B6E83EF2F9}" destId="{847C0D1E-1BA5-E445-9B04-7B46BA4BDF9D}" srcOrd="0" destOrd="0" presId="urn:microsoft.com/office/officeart/2016/7/layout/HexagonTimeline"/>
    <dgm:cxn modelId="{28161684-955B-6A48-BF73-2AC9AAEE10E8}" type="presOf" srcId="{63335628-9A56-42A0-A7ED-41A5278598F0}" destId="{68BF2CAE-0EF1-E846-ACE7-8DCA9F6F8473}" srcOrd="0" destOrd="0" presId="urn:microsoft.com/office/officeart/2016/7/layout/HexagonTimeline"/>
    <dgm:cxn modelId="{E8376587-63D9-6A4A-9B2F-FFDF879ECA4C}" type="presOf" srcId="{094592CE-9DD1-4B4F-B0E5-33936A668B59}" destId="{6DBD2933-11F4-DC4C-8B88-B0A8092344D8}" srcOrd="0" destOrd="0" presId="urn:microsoft.com/office/officeart/2016/7/layout/HexagonTimeline"/>
    <dgm:cxn modelId="{4B1C09A4-1E1D-FD4C-B359-143E890324FC}" type="presOf" srcId="{CDB47B46-B7ED-42DE-9312-F68BA37B524F}" destId="{1F256E96-4E37-B949-8B7B-E37231D4054F}" srcOrd="0" destOrd="0" presId="urn:microsoft.com/office/officeart/2016/7/layout/HexagonTimeline"/>
    <dgm:cxn modelId="{390EC9B1-7462-481E-81E2-2C885FBDE4AE}" srcId="{31EEE085-E966-40F2-9306-B8C5F23AC34E}" destId="{63335628-9A56-42A0-A7ED-41A5278598F0}" srcOrd="4" destOrd="0" parTransId="{4083F9BC-79D2-47FB-B209-FC0674F04559}" sibTransId="{5FCB57BB-93A9-4AE7-B176-AA41F63897F0}"/>
    <dgm:cxn modelId="{EEFC47C8-A442-4942-96BC-D71425CD7CC8}" srcId="{CB5A553D-C15B-4273-BA7D-15814712E8C5}" destId="{86A9B719-1CD5-4CCA-B535-9FFE4352A48A}" srcOrd="0" destOrd="0" parTransId="{CCBCA0E8-7DAC-4B8A-94E6-CC58B1DEDCB6}" sibTransId="{C79D8B02-E97E-40C1-B87A-75E01451C505}"/>
    <dgm:cxn modelId="{2F2D43C9-7E90-C744-8CDD-19B49B5E9958}" type="presOf" srcId="{86A9B719-1CD5-4CCA-B535-9FFE4352A48A}" destId="{30080F55-D3B6-CB44-85A8-329DD57B1B9A}" srcOrd="0" destOrd="0" presId="urn:microsoft.com/office/officeart/2016/7/layout/HexagonTimeline"/>
    <dgm:cxn modelId="{00DF79E8-D5E2-514B-9C67-1A15115F3F96}" type="presOf" srcId="{CB5A553D-C15B-4273-BA7D-15814712E8C5}" destId="{89CB9B35-FDB3-AD46-A90D-66E5C1617729}" srcOrd="0" destOrd="0" presId="urn:microsoft.com/office/officeart/2016/7/layout/HexagonTimeline"/>
    <dgm:cxn modelId="{A3BA5FFC-3FBF-4BD0-91A1-88D0AB82BF22}" srcId="{FA519FE3-1E50-4B41-BA33-966650CA65B4}" destId="{C4885FDC-DB02-468A-BC57-075055FC2FDB}" srcOrd="0" destOrd="0" parTransId="{0905AC3C-C7E7-415E-A7BE-97A3C0AAA085}" sibTransId="{80CD5111-0F7B-4E6E-8ABC-B010978B0CD5}"/>
    <dgm:cxn modelId="{608551FF-E8C1-424B-80B1-6B244C466790}" srcId="{63335628-9A56-42A0-A7ED-41A5278598F0}" destId="{094592CE-9DD1-4B4F-B0E5-33936A668B59}" srcOrd="0" destOrd="0" parTransId="{3CCC3161-3223-4B6B-AABF-5E25317A9D7C}" sibTransId="{04BED442-4002-4D7B-B919-AC4B786CD2B3}"/>
    <dgm:cxn modelId="{D1EFEEF7-81D4-C142-BDF7-FB59B6CA22F4}" type="presParOf" srcId="{E66CD843-6B90-9047-972D-48DD4746CE7A}" destId="{E099E975-CA10-F44D-917F-6265CF419FCB}" srcOrd="0" destOrd="0" presId="urn:microsoft.com/office/officeart/2016/7/layout/HexagonTimeline"/>
    <dgm:cxn modelId="{42CD0B73-A2C8-4346-BA97-E94483B1C0E6}" type="presParOf" srcId="{E099E975-CA10-F44D-917F-6265CF419FCB}" destId="{89CB9B35-FDB3-AD46-A90D-66E5C1617729}" srcOrd="0" destOrd="0" presId="urn:microsoft.com/office/officeart/2016/7/layout/HexagonTimeline"/>
    <dgm:cxn modelId="{F8138F4E-741C-1C45-93C5-4E7C9A69CC06}" type="presParOf" srcId="{E099E975-CA10-F44D-917F-6265CF419FCB}" destId="{30080F55-D3B6-CB44-85A8-329DD57B1B9A}" srcOrd="1" destOrd="0" presId="urn:microsoft.com/office/officeart/2016/7/layout/HexagonTimeline"/>
    <dgm:cxn modelId="{5F84316C-A616-CC4D-908F-2E3A3B6EBF21}" type="presParOf" srcId="{E099E975-CA10-F44D-917F-6265CF419FCB}" destId="{7B8FE7C9-1FFC-854B-820B-47E78D3BCCA0}" srcOrd="2" destOrd="0" presId="urn:microsoft.com/office/officeart/2016/7/layout/HexagonTimeline"/>
    <dgm:cxn modelId="{4C83AA9E-F088-374A-B2F3-788C7EC9070E}" type="presParOf" srcId="{E099E975-CA10-F44D-917F-6265CF419FCB}" destId="{02EE480F-A040-9C46-95DB-0B1A3974AEAC}" srcOrd="3" destOrd="0" presId="urn:microsoft.com/office/officeart/2016/7/layout/HexagonTimeline"/>
    <dgm:cxn modelId="{DA0D254F-9F39-1E4F-8D91-86EC075C12B5}" type="presParOf" srcId="{E099E975-CA10-F44D-917F-6265CF419FCB}" destId="{3E2ECF63-61B9-F743-9E83-C1133AE3D8CC}" srcOrd="4" destOrd="0" presId="urn:microsoft.com/office/officeart/2016/7/layout/HexagonTimeline"/>
    <dgm:cxn modelId="{675A83F6-2CF5-FD40-A51D-8ED66BD2BFC1}" type="presParOf" srcId="{E66CD843-6B90-9047-972D-48DD4746CE7A}" destId="{40ABBD26-DC1C-5444-898D-B5E560A6AE6E}" srcOrd="1" destOrd="0" presId="urn:microsoft.com/office/officeart/2016/7/layout/HexagonTimeline"/>
    <dgm:cxn modelId="{02C416E9-DC06-094A-9225-8CB93DB39650}" type="presParOf" srcId="{E66CD843-6B90-9047-972D-48DD4746CE7A}" destId="{CCC83756-9B51-C440-B1DB-5A48684E302C}" srcOrd="2" destOrd="0" presId="urn:microsoft.com/office/officeart/2016/7/layout/HexagonTimeline"/>
    <dgm:cxn modelId="{299D346E-4D01-EE41-ADBE-9FA92B6E834E}" type="presParOf" srcId="{CCC83756-9B51-C440-B1DB-5A48684E302C}" destId="{847C0D1E-1BA5-E445-9B04-7B46BA4BDF9D}" srcOrd="0" destOrd="0" presId="urn:microsoft.com/office/officeart/2016/7/layout/HexagonTimeline"/>
    <dgm:cxn modelId="{5C754C8C-354D-C540-A033-2F703BD01827}" type="presParOf" srcId="{CCC83756-9B51-C440-B1DB-5A48684E302C}" destId="{F0803900-DC52-B440-9799-714714D4F86F}" srcOrd="1" destOrd="0" presId="urn:microsoft.com/office/officeart/2016/7/layout/HexagonTimeline"/>
    <dgm:cxn modelId="{CA687856-9CF4-2B4C-80E0-49129D10D73E}" type="presParOf" srcId="{CCC83756-9B51-C440-B1DB-5A48684E302C}" destId="{96EDD100-CAA0-8840-9E0F-8A5BA4719A46}" srcOrd="2" destOrd="0" presId="urn:microsoft.com/office/officeart/2016/7/layout/HexagonTimeline"/>
    <dgm:cxn modelId="{875767E8-DDB0-FF40-BD72-BD83D29E56FB}" type="presParOf" srcId="{CCC83756-9B51-C440-B1DB-5A48684E302C}" destId="{A157A656-78DE-6545-8D28-2FA6245B3CFF}" srcOrd="3" destOrd="0" presId="urn:microsoft.com/office/officeart/2016/7/layout/HexagonTimeline"/>
    <dgm:cxn modelId="{EA9CD6B0-02E5-F346-9183-C6BDBFF1C17B}" type="presParOf" srcId="{CCC83756-9B51-C440-B1DB-5A48684E302C}" destId="{4092E387-8F45-4349-8F39-E13F45B42F32}" srcOrd="4" destOrd="0" presId="urn:microsoft.com/office/officeart/2016/7/layout/HexagonTimeline"/>
    <dgm:cxn modelId="{60113032-6590-AA4A-A45D-16ABE0F3D62D}" type="presParOf" srcId="{E66CD843-6B90-9047-972D-48DD4746CE7A}" destId="{54C68490-DABD-454E-BB92-AD016A7EF3E8}" srcOrd="3" destOrd="0" presId="urn:microsoft.com/office/officeart/2016/7/layout/HexagonTimeline"/>
    <dgm:cxn modelId="{BB97823A-DB07-BB49-88D2-10A62ECB8832}" type="presParOf" srcId="{E66CD843-6B90-9047-972D-48DD4746CE7A}" destId="{DF7F6089-ABC4-5E41-A22C-00393F824F11}" srcOrd="4" destOrd="0" presId="urn:microsoft.com/office/officeart/2016/7/layout/HexagonTimeline"/>
    <dgm:cxn modelId="{D646C520-71AE-EA48-A4DA-4AD6CF311E16}" type="presParOf" srcId="{DF7F6089-ABC4-5E41-A22C-00393F824F11}" destId="{A0681251-1658-2746-AFD4-3BBDAFA69344}" srcOrd="0" destOrd="0" presId="urn:microsoft.com/office/officeart/2016/7/layout/HexagonTimeline"/>
    <dgm:cxn modelId="{4AC7AC1D-7A14-B74E-92DA-CE3F26E6C5B7}" type="presParOf" srcId="{DF7F6089-ABC4-5E41-A22C-00393F824F11}" destId="{1F256E96-4E37-B949-8B7B-E37231D4054F}" srcOrd="1" destOrd="0" presId="urn:microsoft.com/office/officeart/2016/7/layout/HexagonTimeline"/>
    <dgm:cxn modelId="{082AEAFB-D4F4-8E41-9F44-BBF3B551A260}" type="presParOf" srcId="{DF7F6089-ABC4-5E41-A22C-00393F824F11}" destId="{F4FCCF94-1934-E346-A2DC-AFC1ACD9E938}" srcOrd="2" destOrd="0" presId="urn:microsoft.com/office/officeart/2016/7/layout/HexagonTimeline"/>
    <dgm:cxn modelId="{5ECE5AD1-57E7-C64F-919A-1AAE371EFB2B}" type="presParOf" srcId="{DF7F6089-ABC4-5E41-A22C-00393F824F11}" destId="{48899992-A8F8-6643-BD82-0DBE232698C9}" srcOrd="3" destOrd="0" presId="urn:microsoft.com/office/officeart/2016/7/layout/HexagonTimeline"/>
    <dgm:cxn modelId="{22881864-836C-7743-83DA-AA8FD4C2EF78}" type="presParOf" srcId="{DF7F6089-ABC4-5E41-A22C-00393F824F11}" destId="{3CEAAB44-66BB-F148-95F9-53FCA32B5EB4}" srcOrd="4" destOrd="0" presId="urn:microsoft.com/office/officeart/2016/7/layout/HexagonTimeline"/>
    <dgm:cxn modelId="{93C9FD48-0316-4644-8AE5-F1013EA062C9}" type="presParOf" srcId="{E66CD843-6B90-9047-972D-48DD4746CE7A}" destId="{F9EFE4C1-490D-0C44-AD33-6F48772C56CC}" srcOrd="5" destOrd="0" presId="urn:microsoft.com/office/officeart/2016/7/layout/HexagonTimeline"/>
    <dgm:cxn modelId="{3B5D3010-42BB-0B40-BFF8-4F88C7F4658B}" type="presParOf" srcId="{E66CD843-6B90-9047-972D-48DD4746CE7A}" destId="{DE6C0BD5-75F1-FC4F-9482-C23263193641}" srcOrd="6" destOrd="0" presId="urn:microsoft.com/office/officeart/2016/7/layout/HexagonTimeline"/>
    <dgm:cxn modelId="{F1E529FB-C9EC-1949-9B1A-3CD691CB6217}" type="presParOf" srcId="{DE6C0BD5-75F1-FC4F-9482-C23263193641}" destId="{A935E419-E3E2-BF45-861C-8910C0872347}" srcOrd="0" destOrd="0" presId="urn:microsoft.com/office/officeart/2016/7/layout/HexagonTimeline"/>
    <dgm:cxn modelId="{423F0889-8D65-B442-94DD-602D84280372}" type="presParOf" srcId="{DE6C0BD5-75F1-FC4F-9482-C23263193641}" destId="{9854B997-447D-1745-9CCA-302D161C4B82}" srcOrd="1" destOrd="0" presId="urn:microsoft.com/office/officeart/2016/7/layout/HexagonTimeline"/>
    <dgm:cxn modelId="{C900C56D-BE52-8749-930C-FCAD0E16A703}" type="presParOf" srcId="{DE6C0BD5-75F1-FC4F-9482-C23263193641}" destId="{3859A09F-3E66-0B4B-A16F-FB27D61D58C6}" srcOrd="2" destOrd="0" presId="urn:microsoft.com/office/officeart/2016/7/layout/HexagonTimeline"/>
    <dgm:cxn modelId="{3918F1B6-822C-3C47-ACA3-D84D7D7C84CD}" type="presParOf" srcId="{DE6C0BD5-75F1-FC4F-9482-C23263193641}" destId="{1C2A9CCF-F107-2248-BBA2-9CD85C0D050D}" srcOrd="3" destOrd="0" presId="urn:microsoft.com/office/officeart/2016/7/layout/HexagonTimeline"/>
    <dgm:cxn modelId="{40DB527F-84BB-E044-AE1D-20A0DBA269DF}" type="presParOf" srcId="{DE6C0BD5-75F1-FC4F-9482-C23263193641}" destId="{D57E0C9A-9DB1-CF49-8631-10EB5C7A821C}" srcOrd="4" destOrd="0" presId="urn:microsoft.com/office/officeart/2016/7/layout/HexagonTimeline"/>
    <dgm:cxn modelId="{8B822032-4D50-744F-89D2-5A894F3C2B41}" type="presParOf" srcId="{E66CD843-6B90-9047-972D-48DD4746CE7A}" destId="{A8B97696-E594-364F-8E2F-F92FCC29D12C}" srcOrd="7" destOrd="0" presId="urn:microsoft.com/office/officeart/2016/7/layout/HexagonTimeline"/>
    <dgm:cxn modelId="{B6171FAD-D068-414C-AFE7-DCEFBD07B997}" type="presParOf" srcId="{E66CD843-6B90-9047-972D-48DD4746CE7A}" destId="{52F72087-1159-3D4A-83BE-F8CA504616EC}" srcOrd="8" destOrd="0" presId="urn:microsoft.com/office/officeart/2016/7/layout/HexagonTimeline"/>
    <dgm:cxn modelId="{088F3877-7E0C-334D-A9A5-CD2DA67E0A8E}" type="presParOf" srcId="{52F72087-1159-3D4A-83BE-F8CA504616EC}" destId="{68BF2CAE-0EF1-E846-ACE7-8DCA9F6F8473}" srcOrd="0" destOrd="0" presId="urn:microsoft.com/office/officeart/2016/7/layout/HexagonTimeline"/>
    <dgm:cxn modelId="{711A523D-4401-FE4A-A925-948D5E59CA0B}" type="presParOf" srcId="{52F72087-1159-3D4A-83BE-F8CA504616EC}" destId="{6DBD2933-11F4-DC4C-8B88-B0A8092344D8}" srcOrd="1" destOrd="0" presId="urn:microsoft.com/office/officeart/2016/7/layout/HexagonTimeline"/>
    <dgm:cxn modelId="{D6AE79FC-357B-D841-B03B-6D9500154A05}" type="presParOf" srcId="{52F72087-1159-3D4A-83BE-F8CA504616EC}" destId="{9F458575-16B2-4C44-B11A-17A051BE83C9}" srcOrd="2" destOrd="0" presId="urn:microsoft.com/office/officeart/2016/7/layout/HexagonTimeline"/>
    <dgm:cxn modelId="{DC54738B-1492-FE44-B6CA-880390FA0D23}" type="presParOf" srcId="{52F72087-1159-3D4A-83BE-F8CA504616EC}" destId="{C0884B36-EB23-494A-8DE7-AE2787BEE1C2}" srcOrd="3" destOrd="0" presId="urn:microsoft.com/office/officeart/2016/7/layout/HexagonTimeline"/>
    <dgm:cxn modelId="{176B125D-FFA4-C946-B275-20775691D256}" type="presParOf" srcId="{52F72087-1159-3D4A-83BE-F8CA504616EC}" destId="{6D861C11-F399-DE4E-A5E5-E78CA197B5A2}"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B080CB-57E3-4DBC-ABFF-A5FEBF95BFD7}" type="doc">
      <dgm:prSet loTypeId="urn:microsoft.com/office/officeart/2017/3/layout/HorizontalLabelsTimeline" loCatId="process" qsTypeId="urn:microsoft.com/office/officeart/2005/8/quickstyle/simple1" qsCatId="simple" csTypeId="urn:microsoft.com/office/officeart/2005/8/colors/colorful5" csCatId="colorful" phldr="1"/>
      <dgm:spPr/>
      <dgm:t>
        <a:bodyPr/>
        <a:lstStyle/>
        <a:p>
          <a:endParaRPr lang="en-US"/>
        </a:p>
      </dgm:t>
    </dgm:pt>
    <dgm:pt modelId="{758F86AA-3BB6-4098-8FA3-F460F9AD679C}">
      <dgm:prSet/>
      <dgm:spPr/>
      <dgm:t>
        <a:bodyPr/>
        <a:lstStyle/>
        <a:p>
          <a:pPr>
            <a:defRPr b="1"/>
          </a:pPr>
          <a:r>
            <a:rPr lang="en-US"/>
            <a:t>Aug. 2011</a:t>
          </a:r>
        </a:p>
      </dgm:t>
    </dgm:pt>
    <dgm:pt modelId="{7AF4ABC9-466C-49BC-9E72-545A098858C9}" type="parTrans" cxnId="{AAA255C3-F2A1-4FEE-BE57-ACF4B03EB1E4}">
      <dgm:prSet/>
      <dgm:spPr/>
      <dgm:t>
        <a:bodyPr/>
        <a:lstStyle/>
        <a:p>
          <a:endParaRPr lang="en-US"/>
        </a:p>
      </dgm:t>
    </dgm:pt>
    <dgm:pt modelId="{CEC2F343-A54F-4E0F-B80D-DF7D5F4ECA43}" type="sibTrans" cxnId="{AAA255C3-F2A1-4FEE-BE57-ACF4B03EB1E4}">
      <dgm:prSet/>
      <dgm:spPr/>
      <dgm:t>
        <a:bodyPr/>
        <a:lstStyle/>
        <a:p>
          <a:endParaRPr lang="en-US"/>
        </a:p>
      </dgm:t>
    </dgm:pt>
    <dgm:pt modelId="{A7DD91DF-2A70-4CAE-8D6E-2C2C9C784855}">
      <dgm:prSet/>
      <dgm:spPr/>
      <dgm:t>
        <a:bodyPr/>
        <a:lstStyle/>
        <a:p>
          <a:r>
            <a:rPr lang="en-US" b="1"/>
            <a:t>UGX1,000</a:t>
          </a:r>
        </a:p>
      </dgm:t>
    </dgm:pt>
    <dgm:pt modelId="{E66A5125-9784-4E70-A46D-E6AC131C3F31}" type="parTrans" cxnId="{3942F26F-A69E-4FD0-A59E-A076CD1B478E}">
      <dgm:prSet/>
      <dgm:spPr/>
      <dgm:t>
        <a:bodyPr/>
        <a:lstStyle/>
        <a:p>
          <a:endParaRPr lang="en-US"/>
        </a:p>
      </dgm:t>
    </dgm:pt>
    <dgm:pt modelId="{BC1A4693-7840-465E-9841-1684241A1114}" type="sibTrans" cxnId="{3942F26F-A69E-4FD0-A59E-A076CD1B478E}">
      <dgm:prSet/>
      <dgm:spPr/>
      <dgm:t>
        <a:bodyPr/>
        <a:lstStyle/>
        <a:p>
          <a:endParaRPr lang="en-US"/>
        </a:p>
      </dgm:t>
    </dgm:pt>
    <dgm:pt modelId="{1FB03677-A6D0-4B1F-AC3A-C7120201FDE2}">
      <dgm:prSet/>
      <dgm:spPr/>
      <dgm:t>
        <a:bodyPr/>
        <a:lstStyle/>
        <a:p>
          <a:pPr>
            <a:defRPr b="1"/>
          </a:pPr>
          <a:r>
            <a:rPr lang="en-US"/>
            <a:t>May 2018</a:t>
          </a:r>
        </a:p>
      </dgm:t>
    </dgm:pt>
    <dgm:pt modelId="{9808BAB2-7BC8-44DB-A042-E3B225C46F1D}" type="parTrans" cxnId="{15AB74ED-6701-433F-9ABF-A76553B89654}">
      <dgm:prSet/>
      <dgm:spPr/>
      <dgm:t>
        <a:bodyPr/>
        <a:lstStyle/>
        <a:p>
          <a:endParaRPr lang="en-US"/>
        </a:p>
      </dgm:t>
    </dgm:pt>
    <dgm:pt modelId="{76C65F9E-AB47-450C-A280-414FC4BF1869}" type="sibTrans" cxnId="{15AB74ED-6701-433F-9ABF-A76553B89654}">
      <dgm:prSet/>
      <dgm:spPr/>
      <dgm:t>
        <a:bodyPr/>
        <a:lstStyle/>
        <a:p>
          <a:endParaRPr lang="en-US"/>
        </a:p>
      </dgm:t>
    </dgm:pt>
    <dgm:pt modelId="{49AD0ECB-36B9-4C58-A3CD-656FC7894ABA}">
      <dgm:prSet/>
      <dgm:spPr/>
      <dgm:t>
        <a:bodyPr/>
        <a:lstStyle/>
        <a:p>
          <a:r>
            <a:rPr lang="en-US" b="1"/>
            <a:t>UGX100,000</a:t>
          </a:r>
        </a:p>
      </dgm:t>
    </dgm:pt>
    <dgm:pt modelId="{EAD3818B-CAA6-4B10-97DC-DBD827C3558F}" type="parTrans" cxnId="{5F5F9F32-4E27-4628-8AD8-9DB7B8BC9305}">
      <dgm:prSet/>
      <dgm:spPr/>
      <dgm:t>
        <a:bodyPr/>
        <a:lstStyle/>
        <a:p>
          <a:endParaRPr lang="en-US"/>
        </a:p>
      </dgm:t>
    </dgm:pt>
    <dgm:pt modelId="{18757AF5-B4AB-4DBB-910B-B92C73D21520}" type="sibTrans" cxnId="{5F5F9F32-4E27-4628-8AD8-9DB7B8BC9305}">
      <dgm:prSet/>
      <dgm:spPr/>
      <dgm:t>
        <a:bodyPr/>
        <a:lstStyle/>
        <a:p>
          <a:endParaRPr lang="en-US"/>
        </a:p>
      </dgm:t>
    </dgm:pt>
    <dgm:pt modelId="{DF3EB3BC-79EC-4E54-AC70-475443CD14B1}">
      <dgm:prSet/>
      <dgm:spPr/>
      <dgm:t>
        <a:bodyPr/>
        <a:lstStyle/>
        <a:p>
          <a:pPr>
            <a:defRPr b="1"/>
          </a:pPr>
          <a:r>
            <a:rPr lang="en-US"/>
            <a:t>Nov. 2019</a:t>
          </a:r>
        </a:p>
      </dgm:t>
    </dgm:pt>
    <dgm:pt modelId="{5A0B05A7-3CC5-4833-AB1E-182E761BBE03}" type="parTrans" cxnId="{15B68FD4-A5EE-482A-87F4-AD71AB7DDA40}">
      <dgm:prSet/>
      <dgm:spPr/>
      <dgm:t>
        <a:bodyPr/>
        <a:lstStyle/>
        <a:p>
          <a:endParaRPr lang="en-US"/>
        </a:p>
      </dgm:t>
    </dgm:pt>
    <dgm:pt modelId="{CCCF6660-3B80-4B8D-8AD2-D4EE2EC36A32}" type="sibTrans" cxnId="{15B68FD4-A5EE-482A-87F4-AD71AB7DDA40}">
      <dgm:prSet/>
      <dgm:spPr/>
      <dgm:t>
        <a:bodyPr/>
        <a:lstStyle/>
        <a:p>
          <a:endParaRPr lang="en-US"/>
        </a:p>
      </dgm:t>
    </dgm:pt>
    <dgm:pt modelId="{F0A37620-F3CF-47DD-AEC0-5908EE0E5CF3}">
      <dgm:prSet/>
      <dgm:spPr/>
      <dgm:t>
        <a:bodyPr/>
        <a:lstStyle/>
        <a:p>
          <a:r>
            <a:rPr lang="en-US" b="1"/>
            <a:t>UGX100,000</a:t>
          </a:r>
        </a:p>
      </dgm:t>
    </dgm:pt>
    <dgm:pt modelId="{85DDCE1F-BD54-4D16-91F6-379CDCFD7F40}" type="parTrans" cxnId="{B72E7CF3-E0E2-4F2F-9570-A1F7DBF940F1}">
      <dgm:prSet/>
      <dgm:spPr/>
      <dgm:t>
        <a:bodyPr/>
        <a:lstStyle/>
        <a:p>
          <a:endParaRPr lang="en-US"/>
        </a:p>
      </dgm:t>
    </dgm:pt>
    <dgm:pt modelId="{9D00A97F-59BE-428D-A545-29DA3713DB69}" type="sibTrans" cxnId="{B72E7CF3-E0E2-4F2F-9570-A1F7DBF940F1}">
      <dgm:prSet/>
      <dgm:spPr/>
      <dgm:t>
        <a:bodyPr/>
        <a:lstStyle/>
        <a:p>
          <a:endParaRPr lang="en-US"/>
        </a:p>
      </dgm:t>
    </dgm:pt>
    <dgm:pt modelId="{B3636EE6-C152-4F9C-B4D4-616E4B17F3C0}">
      <dgm:prSet/>
      <dgm:spPr/>
      <dgm:t>
        <a:bodyPr/>
        <a:lstStyle/>
        <a:p>
          <a:pPr>
            <a:defRPr b="1"/>
          </a:pPr>
          <a:r>
            <a:rPr lang="en-US"/>
            <a:t>Jan. 2020</a:t>
          </a:r>
        </a:p>
      </dgm:t>
    </dgm:pt>
    <dgm:pt modelId="{53A6F500-3A73-453B-8C12-2453CA07EDFD}" type="parTrans" cxnId="{99BDFBBB-F20A-47DD-B9D8-8D64C00A8A80}">
      <dgm:prSet/>
      <dgm:spPr/>
      <dgm:t>
        <a:bodyPr/>
        <a:lstStyle/>
        <a:p>
          <a:endParaRPr lang="en-US"/>
        </a:p>
      </dgm:t>
    </dgm:pt>
    <dgm:pt modelId="{7DE6981F-B533-4E3B-A8E8-3CCA8A0794A3}" type="sibTrans" cxnId="{99BDFBBB-F20A-47DD-B9D8-8D64C00A8A80}">
      <dgm:prSet/>
      <dgm:spPr/>
      <dgm:t>
        <a:bodyPr/>
        <a:lstStyle/>
        <a:p>
          <a:endParaRPr lang="en-US"/>
        </a:p>
      </dgm:t>
    </dgm:pt>
    <dgm:pt modelId="{F86BBC9F-2C44-4F3A-96F1-CA597FBF69BF}">
      <dgm:prSet/>
      <dgm:spPr/>
      <dgm:t>
        <a:bodyPr/>
        <a:lstStyle/>
        <a:p>
          <a:r>
            <a:rPr lang="en-US" b="1"/>
            <a:t>UGX250,000</a:t>
          </a:r>
        </a:p>
      </dgm:t>
    </dgm:pt>
    <dgm:pt modelId="{3D898A82-13B0-4D2F-A969-4D37D3E044CC}" type="parTrans" cxnId="{77956EA4-86A9-4BFA-8768-34CE741E94FA}">
      <dgm:prSet/>
      <dgm:spPr/>
      <dgm:t>
        <a:bodyPr/>
        <a:lstStyle/>
        <a:p>
          <a:endParaRPr lang="en-US"/>
        </a:p>
      </dgm:t>
    </dgm:pt>
    <dgm:pt modelId="{9D6FEBA2-6F48-4FCA-ADA9-7C5D3B5C5623}" type="sibTrans" cxnId="{77956EA4-86A9-4BFA-8768-34CE741E94FA}">
      <dgm:prSet/>
      <dgm:spPr/>
      <dgm:t>
        <a:bodyPr/>
        <a:lstStyle/>
        <a:p>
          <a:endParaRPr lang="en-US"/>
        </a:p>
      </dgm:t>
    </dgm:pt>
    <dgm:pt modelId="{F3C5F3F3-A89C-4E84-93E2-1FA7D21EB7FF}">
      <dgm:prSet/>
      <dgm:spPr/>
      <dgm:t>
        <a:bodyPr/>
        <a:lstStyle/>
        <a:p>
          <a:pPr>
            <a:defRPr b="1"/>
          </a:pPr>
          <a:r>
            <a:rPr lang="en-US"/>
            <a:t>Aug. 2022</a:t>
          </a:r>
        </a:p>
      </dgm:t>
    </dgm:pt>
    <dgm:pt modelId="{EE78899C-1CFE-4776-BA03-592BE751722B}" type="parTrans" cxnId="{BE04E35B-AB3F-4A14-AAEA-60CD1A0ABF1C}">
      <dgm:prSet/>
      <dgm:spPr/>
      <dgm:t>
        <a:bodyPr/>
        <a:lstStyle/>
        <a:p>
          <a:endParaRPr lang="en-US"/>
        </a:p>
      </dgm:t>
    </dgm:pt>
    <dgm:pt modelId="{87B8A28C-1EFD-43CD-B9C1-669958E8D622}" type="sibTrans" cxnId="{BE04E35B-AB3F-4A14-AAEA-60CD1A0ABF1C}">
      <dgm:prSet/>
      <dgm:spPr/>
      <dgm:t>
        <a:bodyPr/>
        <a:lstStyle/>
        <a:p>
          <a:endParaRPr lang="en-US"/>
        </a:p>
      </dgm:t>
    </dgm:pt>
    <dgm:pt modelId="{C9E25497-3746-4850-98A9-2C93BFE4360C}">
      <dgm:prSet/>
      <dgm:spPr/>
      <dgm:t>
        <a:bodyPr/>
        <a:lstStyle/>
        <a:p>
          <a:r>
            <a:rPr lang="en-US" b="1"/>
            <a:t>UGX400,000</a:t>
          </a:r>
        </a:p>
      </dgm:t>
    </dgm:pt>
    <dgm:pt modelId="{C68FBCD3-0E57-470C-9737-6C8E1D9BCBAE}" type="parTrans" cxnId="{4B3C07C6-C1A4-46E0-86B1-63938EAD079E}">
      <dgm:prSet/>
      <dgm:spPr/>
      <dgm:t>
        <a:bodyPr/>
        <a:lstStyle/>
        <a:p>
          <a:endParaRPr lang="en-US"/>
        </a:p>
      </dgm:t>
    </dgm:pt>
    <dgm:pt modelId="{5DFF2947-98C7-4CFA-B204-13B1B4B8EB94}" type="sibTrans" cxnId="{4B3C07C6-C1A4-46E0-86B1-63938EAD079E}">
      <dgm:prSet/>
      <dgm:spPr/>
      <dgm:t>
        <a:bodyPr/>
        <a:lstStyle/>
        <a:p>
          <a:endParaRPr lang="en-US"/>
        </a:p>
      </dgm:t>
    </dgm:pt>
    <dgm:pt modelId="{2ACE8B11-FFC1-4C44-95BC-4EC248F837DE}">
      <dgm:prSet/>
      <dgm:spPr/>
      <dgm:t>
        <a:bodyPr/>
        <a:lstStyle/>
        <a:p>
          <a:pPr>
            <a:defRPr b="1"/>
          </a:pPr>
          <a:r>
            <a:rPr lang="en-US"/>
            <a:t>Oct. 2023</a:t>
          </a:r>
        </a:p>
      </dgm:t>
    </dgm:pt>
    <dgm:pt modelId="{6A80D76E-7EAB-4D03-82D3-D75822A45562}" type="parTrans" cxnId="{ED53DABA-A5E7-471B-9518-C4AA5B869045}">
      <dgm:prSet/>
      <dgm:spPr/>
      <dgm:t>
        <a:bodyPr/>
        <a:lstStyle/>
        <a:p>
          <a:endParaRPr lang="en-US"/>
        </a:p>
      </dgm:t>
    </dgm:pt>
    <dgm:pt modelId="{DE50AC64-E359-439A-8CB3-95FB00468598}" type="sibTrans" cxnId="{ED53DABA-A5E7-471B-9518-C4AA5B869045}">
      <dgm:prSet/>
      <dgm:spPr/>
      <dgm:t>
        <a:bodyPr/>
        <a:lstStyle/>
        <a:p>
          <a:endParaRPr lang="en-US"/>
        </a:p>
      </dgm:t>
    </dgm:pt>
    <dgm:pt modelId="{1FBF902C-2E06-49B8-9154-8F9209B9405D}">
      <dgm:prSet/>
      <dgm:spPr/>
      <dgm:t>
        <a:bodyPr/>
        <a:lstStyle/>
        <a:p>
          <a:r>
            <a:rPr lang="en-US" b="1"/>
            <a:t>UGX400,000</a:t>
          </a:r>
        </a:p>
      </dgm:t>
    </dgm:pt>
    <dgm:pt modelId="{C91F5813-8EA8-4985-8FC0-CAF34F105217}" type="parTrans" cxnId="{39486723-8DC4-4333-AF6C-B033E6833D0D}">
      <dgm:prSet/>
      <dgm:spPr/>
      <dgm:t>
        <a:bodyPr/>
        <a:lstStyle/>
        <a:p>
          <a:endParaRPr lang="en-US"/>
        </a:p>
      </dgm:t>
    </dgm:pt>
    <dgm:pt modelId="{9C27CBD2-FE55-4A4D-BA3B-25B4D9624B88}" type="sibTrans" cxnId="{39486723-8DC4-4333-AF6C-B033E6833D0D}">
      <dgm:prSet/>
      <dgm:spPr/>
      <dgm:t>
        <a:bodyPr/>
        <a:lstStyle/>
        <a:p>
          <a:endParaRPr lang="en-US"/>
        </a:p>
      </dgm:t>
    </dgm:pt>
    <dgm:pt modelId="{671D8BC6-0A6A-B44B-BEA0-18DCEDB4FCB9}" type="pres">
      <dgm:prSet presAssocID="{3BB080CB-57E3-4DBC-ABFF-A5FEBF95BFD7}" presName="root" presStyleCnt="0">
        <dgm:presLayoutVars>
          <dgm:chMax/>
          <dgm:chPref/>
          <dgm:animLvl val="lvl"/>
        </dgm:presLayoutVars>
      </dgm:prSet>
      <dgm:spPr/>
    </dgm:pt>
    <dgm:pt modelId="{53C2C50D-67EF-C34D-A442-2ED970DD4319}" type="pres">
      <dgm:prSet presAssocID="{3BB080CB-57E3-4DBC-ABFF-A5FEBF95BFD7}" presName="divider" presStyleLbl="fgAcc1" presStyleIdx="0" presStyleCnt="1"/>
      <dgm:spPr/>
    </dgm:pt>
    <dgm:pt modelId="{09C56697-62A6-EE49-B975-15AC3214DF00}" type="pres">
      <dgm:prSet presAssocID="{3BB080CB-57E3-4DBC-ABFF-A5FEBF95BFD7}" presName="nodes" presStyleCnt="0">
        <dgm:presLayoutVars>
          <dgm:chMax/>
          <dgm:chPref/>
          <dgm:animLvl val="lvl"/>
        </dgm:presLayoutVars>
      </dgm:prSet>
      <dgm:spPr/>
    </dgm:pt>
    <dgm:pt modelId="{9E7B2EC4-A109-0149-90AD-5E45A7B0568A}" type="pres">
      <dgm:prSet presAssocID="{758F86AA-3BB6-4098-8FA3-F460F9AD679C}" presName="composite" presStyleCnt="0"/>
      <dgm:spPr/>
    </dgm:pt>
    <dgm:pt modelId="{3C8E1FF4-8B9E-9948-9A21-DBC266E185D7}" type="pres">
      <dgm:prSet presAssocID="{758F86AA-3BB6-4098-8FA3-F460F9AD679C}" presName="L1TextContainer" presStyleLbl="alignNode1" presStyleIdx="0" presStyleCnt="6">
        <dgm:presLayoutVars>
          <dgm:chMax val="1"/>
          <dgm:chPref val="1"/>
          <dgm:bulletEnabled val="1"/>
        </dgm:presLayoutVars>
      </dgm:prSet>
      <dgm:spPr/>
    </dgm:pt>
    <dgm:pt modelId="{9C214EFE-4999-3B4A-A349-52F52258EC22}" type="pres">
      <dgm:prSet presAssocID="{758F86AA-3BB6-4098-8FA3-F460F9AD679C}" presName="L2TextContainerWrapper" presStyleCnt="0">
        <dgm:presLayoutVars>
          <dgm:bulletEnabled val="1"/>
        </dgm:presLayoutVars>
      </dgm:prSet>
      <dgm:spPr/>
    </dgm:pt>
    <dgm:pt modelId="{EF1C2FFE-4247-4346-9141-36F47C36F91F}" type="pres">
      <dgm:prSet presAssocID="{758F86AA-3BB6-4098-8FA3-F460F9AD679C}" presName="L2TextContainer" presStyleLbl="bgAccFollowNode1" presStyleIdx="0" presStyleCnt="6"/>
      <dgm:spPr/>
    </dgm:pt>
    <dgm:pt modelId="{DE5E71D6-17E5-E34B-BD07-DB1E2F2D1CB5}" type="pres">
      <dgm:prSet presAssocID="{758F86AA-3BB6-4098-8FA3-F460F9AD679C}" presName="FlexibleEmptyPlaceHolder" presStyleCnt="0"/>
      <dgm:spPr/>
    </dgm:pt>
    <dgm:pt modelId="{F40EE1ED-0A0C-1D4A-B428-B3553CEB563D}" type="pres">
      <dgm:prSet presAssocID="{758F86AA-3BB6-4098-8FA3-F460F9AD679C}" presName="ConnectLine" presStyleLbl="sibTrans1D1" presStyleIdx="0" presStyleCnt="6"/>
      <dgm:spPr/>
    </dgm:pt>
    <dgm:pt modelId="{6171209F-4C08-384B-9FC4-3FC7CF8E40C3}" type="pres">
      <dgm:prSet presAssocID="{758F86AA-3BB6-4098-8FA3-F460F9AD679C}" presName="ConnectorPoint" presStyleLbl="node1" presStyleIdx="0" presStyleCnt="6"/>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3F273A6-7B02-CE41-B791-74517EF66A21}" type="pres">
      <dgm:prSet presAssocID="{758F86AA-3BB6-4098-8FA3-F460F9AD679C}" presName="EmptyPlaceHolder" presStyleCnt="0"/>
      <dgm:spPr/>
    </dgm:pt>
    <dgm:pt modelId="{BA83F67B-8FD7-3E4E-A2C3-8C71B14F4939}" type="pres">
      <dgm:prSet presAssocID="{CEC2F343-A54F-4E0F-B80D-DF7D5F4ECA43}" presName="spaceBetweenRectangles" presStyleCnt="0"/>
      <dgm:spPr/>
    </dgm:pt>
    <dgm:pt modelId="{F8A6A8D9-E4BB-2D4F-88D5-001834030308}" type="pres">
      <dgm:prSet presAssocID="{1FB03677-A6D0-4B1F-AC3A-C7120201FDE2}" presName="composite" presStyleCnt="0"/>
      <dgm:spPr/>
    </dgm:pt>
    <dgm:pt modelId="{D3DE0D98-2895-B047-8BA8-B71EE02EA95B}" type="pres">
      <dgm:prSet presAssocID="{1FB03677-A6D0-4B1F-AC3A-C7120201FDE2}" presName="L1TextContainer" presStyleLbl="alignNode1" presStyleIdx="1" presStyleCnt="6">
        <dgm:presLayoutVars>
          <dgm:chMax val="1"/>
          <dgm:chPref val="1"/>
          <dgm:bulletEnabled val="1"/>
        </dgm:presLayoutVars>
      </dgm:prSet>
      <dgm:spPr/>
    </dgm:pt>
    <dgm:pt modelId="{4D60678B-3C2B-EC4B-8B9E-BE64C4C6650C}" type="pres">
      <dgm:prSet presAssocID="{1FB03677-A6D0-4B1F-AC3A-C7120201FDE2}" presName="L2TextContainerWrapper" presStyleCnt="0">
        <dgm:presLayoutVars>
          <dgm:bulletEnabled val="1"/>
        </dgm:presLayoutVars>
      </dgm:prSet>
      <dgm:spPr/>
    </dgm:pt>
    <dgm:pt modelId="{DD28046F-CCF2-624A-9BC2-8D9DCFA21E5B}" type="pres">
      <dgm:prSet presAssocID="{1FB03677-A6D0-4B1F-AC3A-C7120201FDE2}" presName="L2TextContainer" presStyleLbl="bgAccFollowNode1" presStyleIdx="1" presStyleCnt="6"/>
      <dgm:spPr/>
    </dgm:pt>
    <dgm:pt modelId="{85A22F1A-0FC4-5E4F-8BB9-BB24E6ED407B}" type="pres">
      <dgm:prSet presAssocID="{1FB03677-A6D0-4B1F-AC3A-C7120201FDE2}" presName="FlexibleEmptyPlaceHolder" presStyleCnt="0"/>
      <dgm:spPr/>
    </dgm:pt>
    <dgm:pt modelId="{F509FB46-BE47-D242-897E-B1E9605E45A2}" type="pres">
      <dgm:prSet presAssocID="{1FB03677-A6D0-4B1F-AC3A-C7120201FDE2}" presName="ConnectLine" presStyleLbl="sibTrans1D1" presStyleIdx="1" presStyleCnt="6"/>
      <dgm:spPr/>
    </dgm:pt>
    <dgm:pt modelId="{CDFEA9DF-CFDC-0A42-81E2-C9E46E4ABD33}" type="pres">
      <dgm:prSet presAssocID="{1FB03677-A6D0-4B1F-AC3A-C7120201FDE2}" presName="ConnectorPoint" presStyleLbl="node1" presStyleIdx="1" presStyleCnt="6"/>
      <dgm:spPr>
        <a:solidFill>
          <a:schemeClr val="accent5">
            <a:hueOff val="-1415136"/>
            <a:satOff val="-17468"/>
            <a:lumOff val="1608"/>
            <a:alphaOff val="0"/>
          </a:schemeClr>
        </a:solidFill>
        <a:ln w="6350" cap="flat" cmpd="sng" algn="ctr">
          <a:solidFill>
            <a:schemeClr val="lt1">
              <a:hueOff val="0"/>
              <a:satOff val="0"/>
              <a:lumOff val="0"/>
              <a:alphaOff val="0"/>
            </a:schemeClr>
          </a:solidFill>
          <a:prstDash val="solid"/>
          <a:miter lim="800000"/>
        </a:ln>
        <a:effectLst/>
      </dgm:spPr>
    </dgm:pt>
    <dgm:pt modelId="{2E74575F-FFAC-E64A-9F21-CD0B22FC0E90}" type="pres">
      <dgm:prSet presAssocID="{1FB03677-A6D0-4B1F-AC3A-C7120201FDE2}" presName="EmptyPlaceHolder" presStyleCnt="0"/>
      <dgm:spPr/>
    </dgm:pt>
    <dgm:pt modelId="{063E8430-3A95-6540-AC9F-A778242472C0}" type="pres">
      <dgm:prSet presAssocID="{76C65F9E-AB47-450C-A280-414FC4BF1869}" presName="spaceBetweenRectangles" presStyleCnt="0"/>
      <dgm:spPr/>
    </dgm:pt>
    <dgm:pt modelId="{159644E0-A593-824D-AE62-19F214A11E02}" type="pres">
      <dgm:prSet presAssocID="{DF3EB3BC-79EC-4E54-AC70-475443CD14B1}" presName="composite" presStyleCnt="0"/>
      <dgm:spPr/>
    </dgm:pt>
    <dgm:pt modelId="{ED54CCCF-029E-0749-8E14-87438C44D215}" type="pres">
      <dgm:prSet presAssocID="{DF3EB3BC-79EC-4E54-AC70-475443CD14B1}" presName="L1TextContainer" presStyleLbl="alignNode1" presStyleIdx="2" presStyleCnt="6">
        <dgm:presLayoutVars>
          <dgm:chMax val="1"/>
          <dgm:chPref val="1"/>
          <dgm:bulletEnabled val="1"/>
        </dgm:presLayoutVars>
      </dgm:prSet>
      <dgm:spPr/>
    </dgm:pt>
    <dgm:pt modelId="{EF3B61DD-738F-EF4A-81E7-302B71206386}" type="pres">
      <dgm:prSet presAssocID="{DF3EB3BC-79EC-4E54-AC70-475443CD14B1}" presName="L2TextContainerWrapper" presStyleCnt="0">
        <dgm:presLayoutVars>
          <dgm:bulletEnabled val="1"/>
        </dgm:presLayoutVars>
      </dgm:prSet>
      <dgm:spPr/>
    </dgm:pt>
    <dgm:pt modelId="{F3EC8E47-D118-524C-B5DC-CD39B2CA834C}" type="pres">
      <dgm:prSet presAssocID="{DF3EB3BC-79EC-4E54-AC70-475443CD14B1}" presName="L2TextContainer" presStyleLbl="bgAccFollowNode1" presStyleIdx="2" presStyleCnt="6"/>
      <dgm:spPr/>
    </dgm:pt>
    <dgm:pt modelId="{27F6A0C3-E018-3144-9BA7-AA6EF4C100AC}" type="pres">
      <dgm:prSet presAssocID="{DF3EB3BC-79EC-4E54-AC70-475443CD14B1}" presName="FlexibleEmptyPlaceHolder" presStyleCnt="0"/>
      <dgm:spPr/>
    </dgm:pt>
    <dgm:pt modelId="{B390E03E-667C-1D48-8F76-63E02CF67CF9}" type="pres">
      <dgm:prSet presAssocID="{DF3EB3BC-79EC-4E54-AC70-475443CD14B1}" presName="ConnectLine" presStyleLbl="sibTrans1D1" presStyleIdx="2" presStyleCnt="6"/>
      <dgm:spPr/>
    </dgm:pt>
    <dgm:pt modelId="{18C1FEFA-4567-4348-82DE-5D0BDC890C7A}" type="pres">
      <dgm:prSet presAssocID="{DF3EB3BC-79EC-4E54-AC70-475443CD14B1}" presName="ConnectorPoint" presStyleLbl="node1" presStyleIdx="2" presStyleCnt="6"/>
      <dgm:spPr>
        <a:solidFill>
          <a:schemeClr val="accent5">
            <a:hueOff val="-2830273"/>
            <a:satOff val="-34935"/>
            <a:lumOff val="3216"/>
            <a:alphaOff val="0"/>
          </a:schemeClr>
        </a:solidFill>
        <a:ln w="6350" cap="flat" cmpd="sng" algn="ctr">
          <a:solidFill>
            <a:schemeClr val="lt1">
              <a:hueOff val="0"/>
              <a:satOff val="0"/>
              <a:lumOff val="0"/>
              <a:alphaOff val="0"/>
            </a:schemeClr>
          </a:solidFill>
          <a:prstDash val="solid"/>
          <a:miter lim="800000"/>
        </a:ln>
        <a:effectLst/>
      </dgm:spPr>
    </dgm:pt>
    <dgm:pt modelId="{179C2F4D-CD9F-3945-84B5-FEC0DEEBA2ED}" type="pres">
      <dgm:prSet presAssocID="{DF3EB3BC-79EC-4E54-AC70-475443CD14B1}" presName="EmptyPlaceHolder" presStyleCnt="0"/>
      <dgm:spPr/>
    </dgm:pt>
    <dgm:pt modelId="{C20CC6D9-218D-6A44-A85A-3195FD00E340}" type="pres">
      <dgm:prSet presAssocID="{CCCF6660-3B80-4B8D-8AD2-D4EE2EC36A32}" presName="spaceBetweenRectangles" presStyleCnt="0"/>
      <dgm:spPr/>
    </dgm:pt>
    <dgm:pt modelId="{6CC19000-8409-9D44-8FBD-EE86541D6E00}" type="pres">
      <dgm:prSet presAssocID="{B3636EE6-C152-4F9C-B4D4-616E4B17F3C0}" presName="composite" presStyleCnt="0"/>
      <dgm:spPr/>
    </dgm:pt>
    <dgm:pt modelId="{C3D9F46F-2814-0D43-B6E2-F7B1FA88A748}" type="pres">
      <dgm:prSet presAssocID="{B3636EE6-C152-4F9C-B4D4-616E4B17F3C0}" presName="L1TextContainer" presStyleLbl="alignNode1" presStyleIdx="3" presStyleCnt="6">
        <dgm:presLayoutVars>
          <dgm:chMax val="1"/>
          <dgm:chPref val="1"/>
          <dgm:bulletEnabled val="1"/>
        </dgm:presLayoutVars>
      </dgm:prSet>
      <dgm:spPr/>
    </dgm:pt>
    <dgm:pt modelId="{FE2BCDD4-9AA3-824F-93CD-9ED6CD689E19}" type="pres">
      <dgm:prSet presAssocID="{B3636EE6-C152-4F9C-B4D4-616E4B17F3C0}" presName="L2TextContainerWrapper" presStyleCnt="0">
        <dgm:presLayoutVars>
          <dgm:bulletEnabled val="1"/>
        </dgm:presLayoutVars>
      </dgm:prSet>
      <dgm:spPr/>
    </dgm:pt>
    <dgm:pt modelId="{18FF401F-16FF-5D40-A8F2-DB8F37315FAA}" type="pres">
      <dgm:prSet presAssocID="{B3636EE6-C152-4F9C-B4D4-616E4B17F3C0}" presName="L2TextContainer" presStyleLbl="bgAccFollowNode1" presStyleIdx="3" presStyleCnt="6"/>
      <dgm:spPr/>
    </dgm:pt>
    <dgm:pt modelId="{BB959715-9B42-3240-9BED-87932708CB82}" type="pres">
      <dgm:prSet presAssocID="{B3636EE6-C152-4F9C-B4D4-616E4B17F3C0}" presName="FlexibleEmptyPlaceHolder" presStyleCnt="0"/>
      <dgm:spPr/>
    </dgm:pt>
    <dgm:pt modelId="{BEAE66EF-AA2F-604A-9310-F097485EB274}" type="pres">
      <dgm:prSet presAssocID="{B3636EE6-C152-4F9C-B4D4-616E4B17F3C0}" presName="ConnectLine" presStyleLbl="sibTrans1D1" presStyleIdx="3" presStyleCnt="6"/>
      <dgm:spPr/>
    </dgm:pt>
    <dgm:pt modelId="{7D4873A9-DFB0-C143-AD8C-C7E1F6546F60}" type="pres">
      <dgm:prSet presAssocID="{B3636EE6-C152-4F9C-B4D4-616E4B17F3C0}" presName="ConnectorPoint" presStyleLbl="node1" presStyleIdx="3" presStyleCnt="6"/>
      <dgm:spPr>
        <a:solidFill>
          <a:schemeClr val="accent5">
            <a:hueOff val="-4245409"/>
            <a:satOff val="-52403"/>
            <a:lumOff val="4824"/>
            <a:alphaOff val="0"/>
          </a:schemeClr>
        </a:solidFill>
        <a:ln w="6350" cap="flat" cmpd="sng" algn="ctr">
          <a:solidFill>
            <a:schemeClr val="lt1">
              <a:hueOff val="0"/>
              <a:satOff val="0"/>
              <a:lumOff val="0"/>
              <a:alphaOff val="0"/>
            </a:schemeClr>
          </a:solidFill>
          <a:prstDash val="solid"/>
          <a:miter lim="800000"/>
        </a:ln>
        <a:effectLst/>
      </dgm:spPr>
    </dgm:pt>
    <dgm:pt modelId="{32FBE6A6-54AD-EF40-9415-D0EF6EC889B1}" type="pres">
      <dgm:prSet presAssocID="{B3636EE6-C152-4F9C-B4D4-616E4B17F3C0}" presName="EmptyPlaceHolder" presStyleCnt="0"/>
      <dgm:spPr/>
    </dgm:pt>
    <dgm:pt modelId="{35C1484F-D576-914C-BBF3-95804653BA75}" type="pres">
      <dgm:prSet presAssocID="{7DE6981F-B533-4E3B-A8E8-3CCA8A0794A3}" presName="spaceBetweenRectangles" presStyleCnt="0"/>
      <dgm:spPr/>
    </dgm:pt>
    <dgm:pt modelId="{8FF711D9-37C6-4C4D-A6A1-B977DDB43016}" type="pres">
      <dgm:prSet presAssocID="{F3C5F3F3-A89C-4E84-93E2-1FA7D21EB7FF}" presName="composite" presStyleCnt="0"/>
      <dgm:spPr/>
    </dgm:pt>
    <dgm:pt modelId="{4C6AE995-530F-1A44-BAF8-2B777DE67D5D}" type="pres">
      <dgm:prSet presAssocID="{F3C5F3F3-A89C-4E84-93E2-1FA7D21EB7FF}" presName="L1TextContainer" presStyleLbl="alignNode1" presStyleIdx="4" presStyleCnt="6">
        <dgm:presLayoutVars>
          <dgm:chMax val="1"/>
          <dgm:chPref val="1"/>
          <dgm:bulletEnabled val="1"/>
        </dgm:presLayoutVars>
      </dgm:prSet>
      <dgm:spPr/>
    </dgm:pt>
    <dgm:pt modelId="{0137C44F-0F73-6A4F-85E0-82626286E17C}" type="pres">
      <dgm:prSet presAssocID="{F3C5F3F3-A89C-4E84-93E2-1FA7D21EB7FF}" presName="L2TextContainerWrapper" presStyleCnt="0">
        <dgm:presLayoutVars>
          <dgm:bulletEnabled val="1"/>
        </dgm:presLayoutVars>
      </dgm:prSet>
      <dgm:spPr/>
    </dgm:pt>
    <dgm:pt modelId="{62646DC2-0C26-C947-BB30-70FBF19FA392}" type="pres">
      <dgm:prSet presAssocID="{F3C5F3F3-A89C-4E84-93E2-1FA7D21EB7FF}" presName="L2TextContainer" presStyleLbl="bgAccFollowNode1" presStyleIdx="4" presStyleCnt="6"/>
      <dgm:spPr/>
    </dgm:pt>
    <dgm:pt modelId="{E9B47568-E56E-1F41-839B-668B3E524D4F}" type="pres">
      <dgm:prSet presAssocID="{F3C5F3F3-A89C-4E84-93E2-1FA7D21EB7FF}" presName="FlexibleEmptyPlaceHolder" presStyleCnt="0"/>
      <dgm:spPr/>
    </dgm:pt>
    <dgm:pt modelId="{BA605402-1BBF-884D-BA83-A72AD04E1F7E}" type="pres">
      <dgm:prSet presAssocID="{F3C5F3F3-A89C-4E84-93E2-1FA7D21EB7FF}" presName="ConnectLine" presStyleLbl="sibTrans1D1" presStyleIdx="4" presStyleCnt="6"/>
      <dgm:spPr/>
    </dgm:pt>
    <dgm:pt modelId="{30F70DE6-28C4-8E45-A118-36D8F2945BBB}" type="pres">
      <dgm:prSet presAssocID="{F3C5F3F3-A89C-4E84-93E2-1FA7D21EB7FF}" presName="ConnectorPoint" presStyleLbl="node1" presStyleIdx="4" presStyleCnt="6"/>
      <dgm:spPr>
        <a:solidFill>
          <a:schemeClr val="accent5">
            <a:hueOff val="-5660545"/>
            <a:satOff val="-69870"/>
            <a:lumOff val="6432"/>
            <a:alphaOff val="0"/>
          </a:schemeClr>
        </a:solidFill>
        <a:ln w="6350" cap="flat" cmpd="sng" algn="ctr">
          <a:solidFill>
            <a:schemeClr val="lt1">
              <a:hueOff val="0"/>
              <a:satOff val="0"/>
              <a:lumOff val="0"/>
              <a:alphaOff val="0"/>
            </a:schemeClr>
          </a:solidFill>
          <a:prstDash val="solid"/>
          <a:miter lim="800000"/>
        </a:ln>
        <a:effectLst/>
      </dgm:spPr>
    </dgm:pt>
    <dgm:pt modelId="{D4B01B40-C481-CF4E-B16C-0990E04E5D3F}" type="pres">
      <dgm:prSet presAssocID="{F3C5F3F3-A89C-4E84-93E2-1FA7D21EB7FF}" presName="EmptyPlaceHolder" presStyleCnt="0"/>
      <dgm:spPr/>
    </dgm:pt>
    <dgm:pt modelId="{83C1EB46-1B5D-F540-8A20-D94588E62C9A}" type="pres">
      <dgm:prSet presAssocID="{87B8A28C-1EFD-43CD-B9C1-669958E8D622}" presName="spaceBetweenRectangles" presStyleCnt="0"/>
      <dgm:spPr/>
    </dgm:pt>
    <dgm:pt modelId="{805A45C1-0C70-5447-8B65-373190D584AC}" type="pres">
      <dgm:prSet presAssocID="{2ACE8B11-FFC1-4C44-95BC-4EC248F837DE}" presName="composite" presStyleCnt="0"/>
      <dgm:spPr/>
    </dgm:pt>
    <dgm:pt modelId="{64BAC327-FCE0-5D4E-91E0-7FDA1C76D245}" type="pres">
      <dgm:prSet presAssocID="{2ACE8B11-FFC1-4C44-95BC-4EC248F837DE}" presName="L1TextContainer" presStyleLbl="alignNode1" presStyleIdx="5" presStyleCnt="6">
        <dgm:presLayoutVars>
          <dgm:chMax val="1"/>
          <dgm:chPref val="1"/>
          <dgm:bulletEnabled val="1"/>
        </dgm:presLayoutVars>
      </dgm:prSet>
      <dgm:spPr/>
    </dgm:pt>
    <dgm:pt modelId="{C29B19A1-3AF6-DE4C-82DF-DB2E5C0BAAA2}" type="pres">
      <dgm:prSet presAssocID="{2ACE8B11-FFC1-4C44-95BC-4EC248F837DE}" presName="L2TextContainerWrapper" presStyleCnt="0">
        <dgm:presLayoutVars>
          <dgm:bulletEnabled val="1"/>
        </dgm:presLayoutVars>
      </dgm:prSet>
      <dgm:spPr/>
    </dgm:pt>
    <dgm:pt modelId="{EC5C34D9-CB2A-B24B-AF2B-A2D7B11FFD07}" type="pres">
      <dgm:prSet presAssocID="{2ACE8B11-FFC1-4C44-95BC-4EC248F837DE}" presName="L2TextContainer" presStyleLbl="bgAccFollowNode1" presStyleIdx="5" presStyleCnt="6"/>
      <dgm:spPr/>
    </dgm:pt>
    <dgm:pt modelId="{E13418F2-6E30-D84B-AB49-636C1E015406}" type="pres">
      <dgm:prSet presAssocID="{2ACE8B11-FFC1-4C44-95BC-4EC248F837DE}" presName="FlexibleEmptyPlaceHolder" presStyleCnt="0"/>
      <dgm:spPr/>
    </dgm:pt>
    <dgm:pt modelId="{1E7C5DAA-154B-6F43-A441-0C8DDF16277C}" type="pres">
      <dgm:prSet presAssocID="{2ACE8B11-FFC1-4C44-95BC-4EC248F837DE}" presName="ConnectLine" presStyleLbl="sibTrans1D1" presStyleIdx="5" presStyleCnt="6"/>
      <dgm:spPr/>
    </dgm:pt>
    <dgm:pt modelId="{99A8DF5F-D68B-4343-BD6C-5BEE0D52F711}" type="pres">
      <dgm:prSet presAssocID="{2ACE8B11-FFC1-4C44-95BC-4EC248F837DE}" presName="ConnectorPoint" presStyleLbl="node1" presStyleIdx="5" presStyleCnt="6"/>
      <dgm:spPr>
        <a:solidFill>
          <a:schemeClr val="accent5">
            <a:hueOff val="-7075681"/>
            <a:satOff val="-87338"/>
            <a:lumOff val="8040"/>
            <a:alphaOff val="0"/>
          </a:schemeClr>
        </a:solidFill>
        <a:ln w="6350" cap="flat" cmpd="sng" algn="ctr">
          <a:solidFill>
            <a:schemeClr val="lt1">
              <a:hueOff val="0"/>
              <a:satOff val="0"/>
              <a:lumOff val="0"/>
              <a:alphaOff val="0"/>
            </a:schemeClr>
          </a:solidFill>
          <a:prstDash val="solid"/>
          <a:miter lim="800000"/>
        </a:ln>
        <a:effectLst/>
      </dgm:spPr>
    </dgm:pt>
    <dgm:pt modelId="{534EB5F1-394D-D641-955E-3419C8D8AEA5}" type="pres">
      <dgm:prSet presAssocID="{2ACE8B11-FFC1-4C44-95BC-4EC248F837DE}" presName="EmptyPlaceHolder" presStyleCnt="0"/>
      <dgm:spPr/>
    </dgm:pt>
  </dgm:ptLst>
  <dgm:cxnLst>
    <dgm:cxn modelId="{DF63CF21-D9E7-C94D-BB1D-A924B419CB4B}" type="presOf" srcId="{49AD0ECB-36B9-4C58-A3CD-656FC7894ABA}" destId="{DD28046F-CCF2-624A-9BC2-8D9DCFA21E5B}" srcOrd="0" destOrd="0" presId="urn:microsoft.com/office/officeart/2017/3/layout/HorizontalLabelsTimeline"/>
    <dgm:cxn modelId="{39486723-8DC4-4333-AF6C-B033E6833D0D}" srcId="{2ACE8B11-FFC1-4C44-95BC-4EC248F837DE}" destId="{1FBF902C-2E06-49B8-9154-8F9209B9405D}" srcOrd="0" destOrd="0" parTransId="{C91F5813-8EA8-4985-8FC0-CAF34F105217}" sibTransId="{9C27CBD2-FE55-4A4D-BA3B-25B4D9624B88}"/>
    <dgm:cxn modelId="{5F5F9F32-4E27-4628-8AD8-9DB7B8BC9305}" srcId="{1FB03677-A6D0-4B1F-AC3A-C7120201FDE2}" destId="{49AD0ECB-36B9-4C58-A3CD-656FC7894ABA}" srcOrd="0" destOrd="0" parTransId="{EAD3818B-CAA6-4B10-97DC-DBD827C3558F}" sibTransId="{18757AF5-B4AB-4DBB-910B-B92C73D21520}"/>
    <dgm:cxn modelId="{A7DE8F3D-E186-1C4C-8362-622E02D3C8BE}" type="presOf" srcId="{DF3EB3BC-79EC-4E54-AC70-475443CD14B1}" destId="{ED54CCCF-029E-0749-8E14-87438C44D215}" srcOrd="0" destOrd="0" presId="urn:microsoft.com/office/officeart/2017/3/layout/HorizontalLabelsTimeline"/>
    <dgm:cxn modelId="{3DF00946-57A7-F44A-AF74-862FEFF53F1B}" type="presOf" srcId="{1FB03677-A6D0-4B1F-AC3A-C7120201FDE2}" destId="{D3DE0D98-2895-B047-8BA8-B71EE02EA95B}" srcOrd="0" destOrd="0" presId="urn:microsoft.com/office/officeart/2017/3/layout/HorizontalLabelsTimeline"/>
    <dgm:cxn modelId="{E4AF5246-50E9-7147-9AB3-3C7FBA1C9D4A}" type="presOf" srcId="{F86BBC9F-2C44-4F3A-96F1-CA597FBF69BF}" destId="{18FF401F-16FF-5D40-A8F2-DB8F37315FAA}" srcOrd="0" destOrd="0" presId="urn:microsoft.com/office/officeart/2017/3/layout/HorizontalLabelsTimeline"/>
    <dgm:cxn modelId="{ECA4CA53-4E0E-A24E-BB40-38574B090B65}" type="presOf" srcId="{A7DD91DF-2A70-4CAE-8D6E-2C2C9C784855}" destId="{EF1C2FFE-4247-4346-9141-36F47C36F91F}" srcOrd="0" destOrd="0" presId="urn:microsoft.com/office/officeart/2017/3/layout/HorizontalLabelsTimeline"/>
    <dgm:cxn modelId="{BE04E35B-AB3F-4A14-AAEA-60CD1A0ABF1C}" srcId="{3BB080CB-57E3-4DBC-ABFF-A5FEBF95BFD7}" destId="{F3C5F3F3-A89C-4E84-93E2-1FA7D21EB7FF}" srcOrd="4" destOrd="0" parTransId="{EE78899C-1CFE-4776-BA03-592BE751722B}" sibTransId="{87B8A28C-1EFD-43CD-B9C1-669958E8D622}"/>
    <dgm:cxn modelId="{D22F2F5E-BAF2-F844-A9FA-C6AFC3AE075F}" type="presOf" srcId="{F0A37620-F3CF-47DD-AEC0-5908EE0E5CF3}" destId="{F3EC8E47-D118-524C-B5DC-CD39B2CA834C}" srcOrd="0" destOrd="0" presId="urn:microsoft.com/office/officeart/2017/3/layout/HorizontalLabelsTimeline"/>
    <dgm:cxn modelId="{35576167-D541-4C4E-BDD4-D2622C4FB766}" type="presOf" srcId="{3BB080CB-57E3-4DBC-ABFF-A5FEBF95BFD7}" destId="{671D8BC6-0A6A-B44B-BEA0-18DCEDB4FCB9}" srcOrd="0" destOrd="0" presId="urn:microsoft.com/office/officeart/2017/3/layout/HorizontalLabelsTimeline"/>
    <dgm:cxn modelId="{3942F26F-A69E-4FD0-A59E-A076CD1B478E}" srcId="{758F86AA-3BB6-4098-8FA3-F460F9AD679C}" destId="{A7DD91DF-2A70-4CAE-8D6E-2C2C9C784855}" srcOrd="0" destOrd="0" parTransId="{E66A5125-9784-4E70-A46D-E6AC131C3F31}" sibTransId="{BC1A4693-7840-465E-9841-1684241A1114}"/>
    <dgm:cxn modelId="{1B328799-4154-324F-A19B-63E368016D90}" type="presOf" srcId="{758F86AA-3BB6-4098-8FA3-F460F9AD679C}" destId="{3C8E1FF4-8B9E-9948-9A21-DBC266E185D7}" srcOrd="0" destOrd="0" presId="urn:microsoft.com/office/officeart/2017/3/layout/HorizontalLabelsTimeline"/>
    <dgm:cxn modelId="{77956EA4-86A9-4BFA-8768-34CE741E94FA}" srcId="{B3636EE6-C152-4F9C-B4D4-616E4B17F3C0}" destId="{F86BBC9F-2C44-4F3A-96F1-CA597FBF69BF}" srcOrd="0" destOrd="0" parTransId="{3D898A82-13B0-4D2F-A969-4D37D3E044CC}" sibTransId="{9D6FEBA2-6F48-4FCA-ADA9-7C5D3B5C5623}"/>
    <dgm:cxn modelId="{AB5118A6-9D55-ED49-A1F9-4B42FCBA3756}" type="presOf" srcId="{1FBF902C-2E06-49B8-9154-8F9209B9405D}" destId="{EC5C34D9-CB2A-B24B-AF2B-A2D7B11FFD07}" srcOrd="0" destOrd="0" presId="urn:microsoft.com/office/officeart/2017/3/layout/HorizontalLabelsTimeline"/>
    <dgm:cxn modelId="{49BE11B9-38B9-DE40-AF10-B355CD1ADA67}" type="presOf" srcId="{2ACE8B11-FFC1-4C44-95BC-4EC248F837DE}" destId="{64BAC327-FCE0-5D4E-91E0-7FDA1C76D245}" srcOrd="0" destOrd="0" presId="urn:microsoft.com/office/officeart/2017/3/layout/HorizontalLabelsTimeline"/>
    <dgm:cxn modelId="{ED53DABA-A5E7-471B-9518-C4AA5B869045}" srcId="{3BB080CB-57E3-4DBC-ABFF-A5FEBF95BFD7}" destId="{2ACE8B11-FFC1-4C44-95BC-4EC248F837DE}" srcOrd="5" destOrd="0" parTransId="{6A80D76E-7EAB-4D03-82D3-D75822A45562}" sibTransId="{DE50AC64-E359-439A-8CB3-95FB00468598}"/>
    <dgm:cxn modelId="{99BDFBBB-F20A-47DD-B9D8-8D64C00A8A80}" srcId="{3BB080CB-57E3-4DBC-ABFF-A5FEBF95BFD7}" destId="{B3636EE6-C152-4F9C-B4D4-616E4B17F3C0}" srcOrd="3" destOrd="0" parTransId="{53A6F500-3A73-453B-8C12-2453CA07EDFD}" sibTransId="{7DE6981F-B533-4E3B-A8E8-3CCA8A0794A3}"/>
    <dgm:cxn modelId="{AAA255C3-F2A1-4FEE-BE57-ACF4B03EB1E4}" srcId="{3BB080CB-57E3-4DBC-ABFF-A5FEBF95BFD7}" destId="{758F86AA-3BB6-4098-8FA3-F460F9AD679C}" srcOrd="0" destOrd="0" parTransId="{7AF4ABC9-466C-49BC-9E72-545A098858C9}" sibTransId="{CEC2F343-A54F-4E0F-B80D-DF7D5F4ECA43}"/>
    <dgm:cxn modelId="{4B3C07C6-C1A4-46E0-86B1-63938EAD079E}" srcId="{F3C5F3F3-A89C-4E84-93E2-1FA7D21EB7FF}" destId="{C9E25497-3746-4850-98A9-2C93BFE4360C}" srcOrd="0" destOrd="0" parTransId="{C68FBCD3-0E57-470C-9737-6C8E1D9BCBAE}" sibTransId="{5DFF2947-98C7-4CFA-B204-13B1B4B8EB94}"/>
    <dgm:cxn modelId="{A05443CA-AD77-D241-BEE1-905A45FA5329}" type="presOf" srcId="{F3C5F3F3-A89C-4E84-93E2-1FA7D21EB7FF}" destId="{4C6AE995-530F-1A44-BAF8-2B777DE67D5D}" srcOrd="0" destOrd="0" presId="urn:microsoft.com/office/officeart/2017/3/layout/HorizontalLabelsTimeline"/>
    <dgm:cxn modelId="{7DAFC6CC-CF5C-DE4E-8BCB-B83CD1AECC76}" type="presOf" srcId="{B3636EE6-C152-4F9C-B4D4-616E4B17F3C0}" destId="{C3D9F46F-2814-0D43-B6E2-F7B1FA88A748}" srcOrd="0" destOrd="0" presId="urn:microsoft.com/office/officeart/2017/3/layout/HorizontalLabelsTimeline"/>
    <dgm:cxn modelId="{15B68FD4-A5EE-482A-87F4-AD71AB7DDA40}" srcId="{3BB080CB-57E3-4DBC-ABFF-A5FEBF95BFD7}" destId="{DF3EB3BC-79EC-4E54-AC70-475443CD14B1}" srcOrd="2" destOrd="0" parTransId="{5A0B05A7-3CC5-4833-AB1E-182E761BBE03}" sibTransId="{CCCF6660-3B80-4B8D-8AD2-D4EE2EC36A32}"/>
    <dgm:cxn modelId="{DAFD38E1-044F-1845-961B-65B2DEAFD9CD}" type="presOf" srcId="{C9E25497-3746-4850-98A9-2C93BFE4360C}" destId="{62646DC2-0C26-C947-BB30-70FBF19FA392}" srcOrd="0" destOrd="0" presId="urn:microsoft.com/office/officeart/2017/3/layout/HorizontalLabelsTimeline"/>
    <dgm:cxn modelId="{15AB74ED-6701-433F-9ABF-A76553B89654}" srcId="{3BB080CB-57E3-4DBC-ABFF-A5FEBF95BFD7}" destId="{1FB03677-A6D0-4B1F-AC3A-C7120201FDE2}" srcOrd="1" destOrd="0" parTransId="{9808BAB2-7BC8-44DB-A042-E3B225C46F1D}" sibTransId="{76C65F9E-AB47-450C-A280-414FC4BF1869}"/>
    <dgm:cxn modelId="{B72E7CF3-E0E2-4F2F-9570-A1F7DBF940F1}" srcId="{DF3EB3BC-79EC-4E54-AC70-475443CD14B1}" destId="{F0A37620-F3CF-47DD-AEC0-5908EE0E5CF3}" srcOrd="0" destOrd="0" parTransId="{85DDCE1F-BD54-4D16-91F6-379CDCFD7F40}" sibTransId="{9D00A97F-59BE-428D-A545-29DA3713DB69}"/>
    <dgm:cxn modelId="{C321536A-411B-D049-92B7-CC71FC193359}" type="presParOf" srcId="{671D8BC6-0A6A-B44B-BEA0-18DCEDB4FCB9}" destId="{53C2C50D-67EF-C34D-A442-2ED970DD4319}" srcOrd="0" destOrd="0" presId="urn:microsoft.com/office/officeart/2017/3/layout/HorizontalLabelsTimeline"/>
    <dgm:cxn modelId="{1640B633-F99A-CA43-87EA-3F8691F4B668}" type="presParOf" srcId="{671D8BC6-0A6A-B44B-BEA0-18DCEDB4FCB9}" destId="{09C56697-62A6-EE49-B975-15AC3214DF00}" srcOrd="1" destOrd="0" presId="urn:microsoft.com/office/officeart/2017/3/layout/HorizontalLabelsTimeline"/>
    <dgm:cxn modelId="{4B80625E-9469-7D48-87C7-727966ECC375}" type="presParOf" srcId="{09C56697-62A6-EE49-B975-15AC3214DF00}" destId="{9E7B2EC4-A109-0149-90AD-5E45A7B0568A}" srcOrd="0" destOrd="0" presId="urn:microsoft.com/office/officeart/2017/3/layout/HorizontalLabelsTimeline"/>
    <dgm:cxn modelId="{0A3E8E41-DBD2-7349-8065-5884939073B4}" type="presParOf" srcId="{9E7B2EC4-A109-0149-90AD-5E45A7B0568A}" destId="{3C8E1FF4-8B9E-9948-9A21-DBC266E185D7}" srcOrd="0" destOrd="0" presId="urn:microsoft.com/office/officeart/2017/3/layout/HorizontalLabelsTimeline"/>
    <dgm:cxn modelId="{9D389AF1-0804-3A42-A396-257A308EBD26}" type="presParOf" srcId="{9E7B2EC4-A109-0149-90AD-5E45A7B0568A}" destId="{9C214EFE-4999-3B4A-A349-52F52258EC22}" srcOrd="1" destOrd="0" presId="urn:microsoft.com/office/officeart/2017/3/layout/HorizontalLabelsTimeline"/>
    <dgm:cxn modelId="{DDFCDBE2-44C6-374D-9DC9-6FC935E6F11A}" type="presParOf" srcId="{9C214EFE-4999-3B4A-A349-52F52258EC22}" destId="{EF1C2FFE-4247-4346-9141-36F47C36F91F}" srcOrd="0" destOrd="0" presId="urn:microsoft.com/office/officeart/2017/3/layout/HorizontalLabelsTimeline"/>
    <dgm:cxn modelId="{C0136F33-EA91-2441-9780-ADF760CC610B}" type="presParOf" srcId="{9C214EFE-4999-3B4A-A349-52F52258EC22}" destId="{DE5E71D6-17E5-E34B-BD07-DB1E2F2D1CB5}" srcOrd="1" destOrd="0" presId="urn:microsoft.com/office/officeart/2017/3/layout/HorizontalLabelsTimeline"/>
    <dgm:cxn modelId="{4F570AA6-8C38-024E-B8E2-E7AF4F5F35C8}" type="presParOf" srcId="{9E7B2EC4-A109-0149-90AD-5E45A7B0568A}" destId="{F40EE1ED-0A0C-1D4A-B428-B3553CEB563D}" srcOrd="2" destOrd="0" presId="urn:microsoft.com/office/officeart/2017/3/layout/HorizontalLabelsTimeline"/>
    <dgm:cxn modelId="{37A4F1AC-ED18-A04E-8592-83D45A39ADC2}" type="presParOf" srcId="{9E7B2EC4-A109-0149-90AD-5E45A7B0568A}" destId="{6171209F-4C08-384B-9FC4-3FC7CF8E40C3}" srcOrd="3" destOrd="0" presId="urn:microsoft.com/office/officeart/2017/3/layout/HorizontalLabelsTimeline"/>
    <dgm:cxn modelId="{05F42FCB-5C8A-9E4A-9BBB-AEC3FF8F769C}" type="presParOf" srcId="{9E7B2EC4-A109-0149-90AD-5E45A7B0568A}" destId="{63F273A6-7B02-CE41-B791-74517EF66A21}" srcOrd="4" destOrd="0" presId="urn:microsoft.com/office/officeart/2017/3/layout/HorizontalLabelsTimeline"/>
    <dgm:cxn modelId="{D39F90A1-2486-F446-BB51-EE2FE6E11BC7}" type="presParOf" srcId="{09C56697-62A6-EE49-B975-15AC3214DF00}" destId="{BA83F67B-8FD7-3E4E-A2C3-8C71B14F4939}" srcOrd="1" destOrd="0" presId="urn:microsoft.com/office/officeart/2017/3/layout/HorizontalLabelsTimeline"/>
    <dgm:cxn modelId="{B5310718-9411-7D46-A7F9-D6F789F07A49}" type="presParOf" srcId="{09C56697-62A6-EE49-B975-15AC3214DF00}" destId="{F8A6A8D9-E4BB-2D4F-88D5-001834030308}" srcOrd="2" destOrd="0" presId="urn:microsoft.com/office/officeart/2017/3/layout/HorizontalLabelsTimeline"/>
    <dgm:cxn modelId="{7F65D33C-9250-CB4F-AAC3-A68CFDCEC04F}" type="presParOf" srcId="{F8A6A8D9-E4BB-2D4F-88D5-001834030308}" destId="{D3DE0D98-2895-B047-8BA8-B71EE02EA95B}" srcOrd="0" destOrd="0" presId="urn:microsoft.com/office/officeart/2017/3/layout/HorizontalLabelsTimeline"/>
    <dgm:cxn modelId="{691C597B-6944-7F48-A655-280A40EAA0A6}" type="presParOf" srcId="{F8A6A8D9-E4BB-2D4F-88D5-001834030308}" destId="{4D60678B-3C2B-EC4B-8B9E-BE64C4C6650C}" srcOrd="1" destOrd="0" presId="urn:microsoft.com/office/officeart/2017/3/layout/HorizontalLabelsTimeline"/>
    <dgm:cxn modelId="{6B9670B0-ABBA-E145-BED9-269CFCE995B3}" type="presParOf" srcId="{4D60678B-3C2B-EC4B-8B9E-BE64C4C6650C}" destId="{DD28046F-CCF2-624A-9BC2-8D9DCFA21E5B}" srcOrd="0" destOrd="0" presId="urn:microsoft.com/office/officeart/2017/3/layout/HorizontalLabelsTimeline"/>
    <dgm:cxn modelId="{D32D0449-8CD9-4748-8791-2ED010AD4863}" type="presParOf" srcId="{4D60678B-3C2B-EC4B-8B9E-BE64C4C6650C}" destId="{85A22F1A-0FC4-5E4F-8BB9-BB24E6ED407B}" srcOrd="1" destOrd="0" presId="urn:microsoft.com/office/officeart/2017/3/layout/HorizontalLabelsTimeline"/>
    <dgm:cxn modelId="{FB8EADB6-67F2-4048-B4D2-2999FBB828E5}" type="presParOf" srcId="{F8A6A8D9-E4BB-2D4F-88D5-001834030308}" destId="{F509FB46-BE47-D242-897E-B1E9605E45A2}" srcOrd="2" destOrd="0" presId="urn:microsoft.com/office/officeart/2017/3/layout/HorizontalLabelsTimeline"/>
    <dgm:cxn modelId="{828FEF40-9FF3-9D49-A0DF-8268ABEC11FF}" type="presParOf" srcId="{F8A6A8D9-E4BB-2D4F-88D5-001834030308}" destId="{CDFEA9DF-CFDC-0A42-81E2-C9E46E4ABD33}" srcOrd="3" destOrd="0" presId="urn:microsoft.com/office/officeart/2017/3/layout/HorizontalLabelsTimeline"/>
    <dgm:cxn modelId="{AD74B36E-9B13-3244-BF31-5241E4B98DD3}" type="presParOf" srcId="{F8A6A8D9-E4BB-2D4F-88D5-001834030308}" destId="{2E74575F-FFAC-E64A-9F21-CD0B22FC0E90}" srcOrd="4" destOrd="0" presId="urn:microsoft.com/office/officeart/2017/3/layout/HorizontalLabelsTimeline"/>
    <dgm:cxn modelId="{CBB679EF-0F9F-DD47-811A-4DED7D858CAE}" type="presParOf" srcId="{09C56697-62A6-EE49-B975-15AC3214DF00}" destId="{063E8430-3A95-6540-AC9F-A778242472C0}" srcOrd="3" destOrd="0" presId="urn:microsoft.com/office/officeart/2017/3/layout/HorizontalLabelsTimeline"/>
    <dgm:cxn modelId="{955B52D9-7777-CE44-BEA5-716C4A3ABF09}" type="presParOf" srcId="{09C56697-62A6-EE49-B975-15AC3214DF00}" destId="{159644E0-A593-824D-AE62-19F214A11E02}" srcOrd="4" destOrd="0" presId="urn:microsoft.com/office/officeart/2017/3/layout/HorizontalLabelsTimeline"/>
    <dgm:cxn modelId="{E3949F23-6DC2-6E44-BAC7-7FFEB10C25D7}" type="presParOf" srcId="{159644E0-A593-824D-AE62-19F214A11E02}" destId="{ED54CCCF-029E-0749-8E14-87438C44D215}" srcOrd="0" destOrd="0" presId="urn:microsoft.com/office/officeart/2017/3/layout/HorizontalLabelsTimeline"/>
    <dgm:cxn modelId="{5AE352A5-A4DC-8F45-BA1B-53CBD0F2D972}" type="presParOf" srcId="{159644E0-A593-824D-AE62-19F214A11E02}" destId="{EF3B61DD-738F-EF4A-81E7-302B71206386}" srcOrd="1" destOrd="0" presId="urn:microsoft.com/office/officeart/2017/3/layout/HorizontalLabelsTimeline"/>
    <dgm:cxn modelId="{088D7A36-EE03-CA47-ADAF-A4B80823BEAB}" type="presParOf" srcId="{EF3B61DD-738F-EF4A-81E7-302B71206386}" destId="{F3EC8E47-D118-524C-B5DC-CD39B2CA834C}" srcOrd="0" destOrd="0" presId="urn:microsoft.com/office/officeart/2017/3/layout/HorizontalLabelsTimeline"/>
    <dgm:cxn modelId="{DFC5ED44-A1FC-B94E-8429-89797FE13861}" type="presParOf" srcId="{EF3B61DD-738F-EF4A-81E7-302B71206386}" destId="{27F6A0C3-E018-3144-9BA7-AA6EF4C100AC}" srcOrd="1" destOrd="0" presId="urn:microsoft.com/office/officeart/2017/3/layout/HorizontalLabelsTimeline"/>
    <dgm:cxn modelId="{B9528F46-635A-304A-858E-58011CEF965A}" type="presParOf" srcId="{159644E0-A593-824D-AE62-19F214A11E02}" destId="{B390E03E-667C-1D48-8F76-63E02CF67CF9}" srcOrd="2" destOrd="0" presId="urn:microsoft.com/office/officeart/2017/3/layout/HorizontalLabelsTimeline"/>
    <dgm:cxn modelId="{B0318AC9-0F5C-FE4E-B9A3-4AE7EFFA83D3}" type="presParOf" srcId="{159644E0-A593-824D-AE62-19F214A11E02}" destId="{18C1FEFA-4567-4348-82DE-5D0BDC890C7A}" srcOrd="3" destOrd="0" presId="urn:microsoft.com/office/officeart/2017/3/layout/HorizontalLabelsTimeline"/>
    <dgm:cxn modelId="{89881289-0E3C-B748-8832-477BF36CD5CA}" type="presParOf" srcId="{159644E0-A593-824D-AE62-19F214A11E02}" destId="{179C2F4D-CD9F-3945-84B5-FEC0DEEBA2ED}" srcOrd="4" destOrd="0" presId="urn:microsoft.com/office/officeart/2017/3/layout/HorizontalLabelsTimeline"/>
    <dgm:cxn modelId="{04E070A6-7043-424C-96E4-1110EA5554A4}" type="presParOf" srcId="{09C56697-62A6-EE49-B975-15AC3214DF00}" destId="{C20CC6D9-218D-6A44-A85A-3195FD00E340}" srcOrd="5" destOrd="0" presId="urn:microsoft.com/office/officeart/2017/3/layout/HorizontalLabelsTimeline"/>
    <dgm:cxn modelId="{01B6DC66-E2CC-D145-90BD-809C63A603DA}" type="presParOf" srcId="{09C56697-62A6-EE49-B975-15AC3214DF00}" destId="{6CC19000-8409-9D44-8FBD-EE86541D6E00}" srcOrd="6" destOrd="0" presId="urn:microsoft.com/office/officeart/2017/3/layout/HorizontalLabelsTimeline"/>
    <dgm:cxn modelId="{4120662E-307D-E347-8293-96C2E928FE5E}" type="presParOf" srcId="{6CC19000-8409-9D44-8FBD-EE86541D6E00}" destId="{C3D9F46F-2814-0D43-B6E2-F7B1FA88A748}" srcOrd="0" destOrd="0" presId="urn:microsoft.com/office/officeart/2017/3/layout/HorizontalLabelsTimeline"/>
    <dgm:cxn modelId="{E4582A59-EE25-2841-9AA5-62B6FC71557D}" type="presParOf" srcId="{6CC19000-8409-9D44-8FBD-EE86541D6E00}" destId="{FE2BCDD4-9AA3-824F-93CD-9ED6CD689E19}" srcOrd="1" destOrd="0" presId="urn:microsoft.com/office/officeart/2017/3/layout/HorizontalLabelsTimeline"/>
    <dgm:cxn modelId="{54D055F2-8149-B440-9CD9-D4EAC1CD4385}" type="presParOf" srcId="{FE2BCDD4-9AA3-824F-93CD-9ED6CD689E19}" destId="{18FF401F-16FF-5D40-A8F2-DB8F37315FAA}" srcOrd="0" destOrd="0" presId="urn:microsoft.com/office/officeart/2017/3/layout/HorizontalLabelsTimeline"/>
    <dgm:cxn modelId="{A9097C4A-3B39-6643-A427-0D41CCEFB8AD}" type="presParOf" srcId="{FE2BCDD4-9AA3-824F-93CD-9ED6CD689E19}" destId="{BB959715-9B42-3240-9BED-87932708CB82}" srcOrd="1" destOrd="0" presId="urn:microsoft.com/office/officeart/2017/3/layout/HorizontalLabelsTimeline"/>
    <dgm:cxn modelId="{CE701C86-5CD8-E345-A32C-EC0C5D255F6F}" type="presParOf" srcId="{6CC19000-8409-9D44-8FBD-EE86541D6E00}" destId="{BEAE66EF-AA2F-604A-9310-F097485EB274}" srcOrd="2" destOrd="0" presId="urn:microsoft.com/office/officeart/2017/3/layout/HorizontalLabelsTimeline"/>
    <dgm:cxn modelId="{091A4745-516A-D446-95B4-8E6520A77D5E}" type="presParOf" srcId="{6CC19000-8409-9D44-8FBD-EE86541D6E00}" destId="{7D4873A9-DFB0-C143-AD8C-C7E1F6546F60}" srcOrd="3" destOrd="0" presId="urn:microsoft.com/office/officeart/2017/3/layout/HorizontalLabelsTimeline"/>
    <dgm:cxn modelId="{6216D24A-7EC4-AD40-AE6F-3BF650F7FAB5}" type="presParOf" srcId="{6CC19000-8409-9D44-8FBD-EE86541D6E00}" destId="{32FBE6A6-54AD-EF40-9415-D0EF6EC889B1}" srcOrd="4" destOrd="0" presId="urn:microsoft.com/office/officeart/2017/3/layout/HorizontalLabelsTimeline"/>
    <dgm:cxn modelId="{7D35E8AC-AC22-5149-BADA-04B907E9BE1C}" type="presParOf" srcId="{09C56697-62A6-EE49-B975-15AC3214DF00}" destId="{35C1484F-D576-914C-BBF3-95804653BA75}" srcOrd="7" destOrd="0" presId="urn:microsoft.com/office/officeart/2017/3/layout/HorizontalLabelsTimeline"/>
    <dgm:cxn modelId="{6D89FA79-0EB1-0441-9D62-24DC276794A3}" type="presParOf" srcId="{09C56697-62A6-EE49-B975-15AC3214DF00}" destId="{8FF711D9-37C6-4C4D-A6A1-B977DDB43016}" srcOrd="8" destOrd="0" presId="urn:microsoft.com/office/officeart/2017/3/layout/HorizontalLabelsTimeline"/>
    <dgm:cxn modelId="{B6E29C7F-16C4-0540-9084-33347E338184}" type="presParOf" srcId="{8FF711D9-37C6-4C4D-A6A1-B977DDB43016}" destId="{4C6AE995-530F-1A44-BAF8-2B777DE67D5D}" srcOrd="0" destOrd="0" presId="urn:microsoft.com/office/officeart/2017/3/layout/HorizontalLabelsTimeline"/>
    <dgm:cxn modelId="{1DAABB11-C8CF-8845-81F9-A1A4764FE978}" type="presParOf" srcId="{8FF711D9-37C6-4C4D-A6A1-B977DDB43016}" destId="{0137C44F-0F73-6A4F-85E0-82626286E17C}" srcOrd="1" destOrd="0" presId="urn:microsoft.com/office/officeart/2017/3/layout/HorizontalLabelsTimeline"/>
    <dgm:cxn modelId="{5935C3FC-630F-1244-83FF-D018E431EC7A}" type="presParOf" srcId="{0137C44F-0F73-6A4F-85E0-82626286E17C}" destId="{62646DC2-0C26-C947-BB30-70FBF19FA392}" srcOrd="0" destOrd="0" presId="urn:microsoft.com/office/officeart/2017/3/layout/HorizontalLabelsTimeline"/>
    <dgm:cxn modelId="{B2EC25A3-5E96-814B-AF14-ECAB8846DEEA}" type="presParOf" srcId="{0137C44F-0F73-6A4F-85E0-82626286E17C}" destId="{E9B47568-E56E-1F41-839B-668B3E524D4F}" srcOrd="1" destOrd="0" presId="urn:microsoft.com/office/officeart/2017/3/layout/HorizontalLabelsTimeline"/>
    <dgm:cxn modelId="{FC6EECCD-2F5C-0447-80A2-BF218F3F61FB}" type="presParOf" srcId="{8FF711D9-37C6-4C4D-A6A1-B977DDB43016}" destId="{BA605402-1BBF-884D-BA83-A72AD04E1F7E}" srcOrd="2" destOrd="0" presId="urn:microsoft.com/office/officeart/2017/3/layout/HorizontalLabelsTimeline"/>
    <dgm:cxn modelId="{78235E3C-2F43-FE44-8504-29FAD9ACED01}" type="presParOf" srcId="{8FF711D9-37C6-4C4D-A6A1-B977DDB43016}" destId="{30F70DE6-28C4-8E45-A118-36D8F2945BBB}" srcOrd="3" destOrd="0" presId="urn:microsoft.com/office/officeart/2017/3/layout/HorizontalLabelsTimeline"/>
    <dgm:cxn modelId="{3D0A848D-61E7-EC43-BB40-FCA4FCFC9B6A}" type="presParOf" srcId="{8FF711D9-37C6-4C4D-A6A1-B977DDB43016}" destId="{D4B01B40-C481-CF4E-B16C-0990E04E5D3F}" srcOrd="4" destOrd="0" presId="urn:microsoft.com/office/officeart/2017/3/layout/HorizontalLabelsTimeline"/>
    <dgm:cxn modelId="{A2FED305-EA5A-4D43-B139-B689DDAF319C}" type="presParOf" srcId="{09C56697-62A6-EE49-B975-15AC3214DF00}" destId="{83C1EB46-1B5D-F540-8A20-D94588E62C9A}" srcOrd="9" destOrd="0" presId="urn:microsoft.com/office/officeart/2017/3/layout/HorizontalLabelsTimeline"/>
    <dgm:cxn modelId="{0CAB72CE-9559-A84D-87EB-04CBDE5B7547}" type="presParOf" srcId="{09C56697-62A6-EE49-B975-15AC3214DF00}" destId="{805A45C1-0C70-5447-8B65-373190D584AC}" srcOrd="10" destOrd="0" presId="urn:microsoft.com/office/officeart/2017/3/layout/HorizontalLabelsTimeline"/>
    <dgm:cxn modelId="{38A45E73-9982-5048-8FDB-16EABCF85EFE}" type="presParOf" srcId="{805A45C1-0C70-5447-8B65-373190D584AC}" destId="{64BAC327-FCE0-5D4E-91E0-7FDA1C76D245}" srcOrd="0" destOrd="0" presId="urn:microsoft.com/office/officeart/2017/3/layout/HorizontalLabelsTimeline"/>
    <dgm:cxn modelId="{9B80E9A2-07CF-5941-8970-71FB0E07ACDA}" type="presParOf" srcId="{805A45C1-0C70-5447-8B65-373190D584AC}" destId="{C29B19A1-3AF6-DE4C-82DF-DB2E5C0BAAA2}" srcOrd="1" destOrd="0" presId="urn:microsoft.com/office/officeart/2017/3/layout/HorizontalLabelsTimeline"/>
    <dgm:cxn modelId="{68DE142D-FEEE-5D4A-8E94-D6C45B3A2AFA}" type="presParOf" srcId="{C29B19A1-3AF6-DE4C-82DF-DB2E5C0BAAA2}" destId="{EC5C34D9-CB2A-B24B-AF2B-A2D7B11FFD07}" srcOrd="0" destOrd="0" presId="urn:microsoft.com/office/officeart/2017/3/layout/HorizontalLabelsTimeline"/>
    <dgm:cxn modelId="{3943E95C-7345-AE48-A024-AF85AD43B0E3}" type="presParOf" srcId="{C29B19A1-3AF6-DE4C-82DF-DB2E5C0BAAA2}" destId="{E13418F2-6E30-D84B-AB49-636C1E015406}" srcOrd="1" destOrd="0" presId="urn:microsoft.com/office/officeart/2017/3/layout/HorizontalLabelsTimeline"/>
    <dgm:cxn modelId="{8E3EF6EC-6D59-FB40-8BE4-9CA0F319D810}" type="presParOf" srcId="{805A45C1-0C70-5447-8B65-373190D584AC}" destId="{1E7C5DAA-154B-6F43-A441-0C8DDF16277C}" srcOrd="2" destOrd="0" presId="urn:microsoft.com/office/officeart/2017/3/layout/HorizontalLabelsTimeline"/>
    <dgm:cxn modelId="{D96485AB-572D-B94D-BC2C-842F3C93A036}" type="presParOf" srcId="{805A45C1-0C70-5447-8B65-373190D584AC}" destId="{99A8DF5F-D68B-4343-BD6C-5BEE0D52F711}" srcOrd="3" destOrd="0" presId="urn:microsoft.com/office/officeart/2017/3/layout/HorizontalLabelsTimeline"/>
    <dgm:cxn modelId="{EE09C535-ECA6-2447-A6A3-2EEF09F32EC3}" type="presParOf" srcId="{805A45C1-0C70-5447-8B65-373190D584AC}" destId="{534EB5F1-394D-D641-955E-3419C8D8AEA5}"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95A28B-2895-4CE3-BF90-4353895EB917}"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B8C419D4-AD16-4999-A475-BF1AA5CA8D71}">
      <dgm:prSet/>
      <dgm:spPr/>
      <dgm:t>
        <a:bodyPr/>
        <a:lstStyle/>
        <a:p>
          <a:r>
            <a:rPr lang="en-UG" b="1" dirty="0"/>
            <a:t>Shift from project dedicated contributions to capital contributions.</a:t>
          </a:r>
          <a:endParaRPr lang="en-US" b="1" dirty="0"/>
        </a:p>
      </dgm:t>
    </dgm:pt>
    <dgm:pt modelId="{530FB226-5A3F-4D01-86FB-EAB5BEDD24A3}" type="parTrans" cxnId="{3EB435AB-9207-48D0-AD36-19CE8F49A27A}">
      <dgm:prSet/>
      <dgm:spPr/>
      <dgm:t>
        <a:bodyPr/>
        <a:lstStyle/>
        <a:p>
          <a:endParaRPr lang="en-US"/>
        </a:p>
      </dgm:t>
    </dgm:pt>
    <dgm:pt modelId="{5FD125E8-3004-4E57-83A9-65B51D396337}" type="sibTrans" cxnId="{3EB435AB-9207-48D0-AD36-19CE8F49A27A}">
      <dgm:prSet/>
      <dgm:spPr/>
      <dgm:t>
        <a:bodyPr/>
        <a:lstStyle/>
        <a:p>
          <a:endParaRPr lang="en-US"/>
        </a:p>
      </dgm:t>
    </dgm:pt>
    <dgm:pt modelId="{EF7D8929-15A3-4ED7-B30C-B600B52DB216}">
      <dgm:prSet/>
      <dgm:spPr/>
      <dgm:t>
        <a:bodyPr/>
        <a:lstStyle/>
        <a:p>
          <a:r>
            <a:rPr lang="en-UG"/>
            <a:t>Each shareholder to contribute a minimum of UGX30,000,000 in capital contributions.</a:t>
          </a:r>
          <a:endParaRPr lang="en-US"/>
        </a:p>
      </dgm:t>
    </dgm:pt>
    <dgm:pt modelId="{F2FAE2E9-110F-41EC-AF8F-684209AA19BF}" type="parTrans" cxnId="{1DC39A01-081A-48C6-8243-6EBB9D14860F}">
      <dgm:prSet/>
      <dgm:spPr/>
      <dgm:t>
        <a:bodyPr/>
        <a:lstStyle/>
        <a:p>
          <a:endParaRPr lang="en-US"/>
        </a:p>
      </dgm:t>
    </dgm:pt>
    <dgm:pt modelId="{AFD2448B-5D97-4737-84E1-96D905E415DA}" type="sibTrans" cxnId="{1DC39A01-081A-48C6-8243-6EBB9D14860F}">
      <dgm:prSet/>
      <dgm:spPr/>
      <dgm:t>
        <a:bodyPr/>
        <a:lstStyle/>
        <a:p>
          <a:endParaRPr lang="en-US"/>
        </a:p>
      </dgm:t>
    </dgm:pt>
    <dgm:pt modelId="{0DAA3758-A83D-4C3B-8045-E362A710B172}">
      <dgm:prSet/>
      <dgm:spPr/>
      <dgm:t>
        <a:bodyPr/>
        <a:lstStyle/>
        <a:p>
          <a:r>
            <a:rPr lang="en-UG"/>
            <a:t>Allocation of 30 shares for the initial capital contribution of UGX30,000,000.</a:t>
          </a:r>
          <a:endParaRPr lang="en-US"/>
        </a:p>
      </dgm:t>
    </dgm:pt>
    <dgm:pt modelId="{F7D74A1C-E966-4FA5-B7FB-9F0EC8EED8D0}" type="parTrans" cxnId="{E9407DEC-B9AF-404E-9A71-8A8D86068925}">
      <dgm:prSet/>
      <dgm:spPr/>
      <dgm:t>
        <a:bodyPr/>
        <a:lstStyle/>
        <a:p>
          <a:endParaRPr lang="en-US"/>
        </a:p>
      </dgm:t>
    </dgm:pt>
    <dgm:pt modelId="{4A4A2312-028E-4792-BA3D-B8AA530F7A0B}" type="sibTrans" cxnId="{E9407DEC-B9AF-404E-9A71-8A8D86068925}">
      <dgm:prSet/>
      <dgm:spPr/>
      <dgm:t>
        <a:bodyPr/>
        <a:lstStyle/>
        <a:p>
          <a:endParaRPr lang="en-US"/>
        </a:p>
      </dgm:t>
    </dgm:pt>
    <dgm:pt modelId="{E83C5E04-5198-4629-AFF4-EFFECDB13627}">
      <dgm:prSet/>
      <dgm:spPr/>
      <dgm:t>
        <a:bodyPr/>
        <a:lstStyle/>
        <a:p>
          <a:r>
            <a:rPr lang="en-UG" dirty="0"/>
            <a:t>An additional 1 share for every UGX1,000,000 contributed on top of the minimum capital contribution of UGX30,000,000.</a:t>
          </a:r>
          <a:endParaRPr lang="en-US" dirty="0"/>
        </a:p>
      </dgm:t>
    </dgm:pt>
    <dgm:pt modelId="{92FE6062-1453-48BC-B87C-85106F225F0A}" type="parTrans" cxnId="{FE2E7CFF-D80A-4BD2-9CDE-6C0181EC0690}">
      <dgm:prSet/>
      <dgm:spPr/>
      <dgm:t>
        <a:bodyPr/>
        <a:lstStyle/>
        <a:p>
          <a:endParaRPr lang="en-US"/>
        </a:p>
      </dgm:t>
    </dgm:pt>
    <dgm:pt modelId="{C942B23E-7DF6-4479-B2BE-BCCA54A19C0F}" type="sibTrans" cxnId="{FE2E7CFF-D80A-4BD2-9CDE-6C0181EC0690}">
      <dgm:prSet/>
      <dgm:spPr/>
      <dgm:t>
        <a:bodyPr/>
        <a:lstStyle/>
        <a:p>
          <a:endParaRPr lang="en-US"/>
        </a:p>
      </dgm:t>
    </dgm:pt>
    <dgm:pt modelId="{A658CD26-772C-C04C-A61B-AD27DF0C49D7}" type="pres">
      <dgm:prSet presAssocID="{A095A28B-2895-4CE3-BF90-4353895EB917}" presName="vert0" presStyleCnt="0">
        <dgm:presLayoutVars>
          <dgm:dir/>
          <dgm:animOne val="branch"/>
          <dgm:animLvl val="lvl"/>
        </dgm:presLayoutVars>
      </dgm:prSet>
      <dgm:spPr/>
    </dgm:pt>
    <dgm:pt modelId="{CB784D32-3DA3-114E-A4AC-13DA56AFA482}" type="pres">
      <dgm:prSet presAssocID="{B8C419D4-AD16-4999-A475-BF1AA5CA8D71}" presName="thickLine" presStyleLbl="alignNode1" presStyleIdx="0" presStyleCnt="4"/>
      <dgm:spPr/>
    </dgm:pt>
    <dgm:pt modelId="{867B715E-11AC-FB4C-A402-49573586058B}" type="pres">
      <dgm:prSet presAssocID="{B8C419D4-AD16-4999-A475-BF1AA5CA8D71}" presName="horz1" presStyleCnt="0"/>
      <dgm:spPr/>
    </dgm:pt>
    <dgm:pt modelId="{76BB10F4-F5FC-7543-BEAB-A3C4F2763CAE}" type="pres">
      <dgm:prSet presAssocID="{B8C419D4-AD16-4999-A475-BF1AA5CA8D71}" presName="tx1" presStyleLbl="revTx" presStyleIdx="0" presStyleCnt="4"/>
      <dgm:spPr/>
    </dgm:pt>
    <dgm:pt modelId="{C8F799B1-AD29-A94A-910F-6E281233BB96}" type="pres">
      <dgm:prSet presAssocID="{B8C419D4-AD16-4999-A475-BF1AA5CA8D71}" presName="vert1" presStyleCnt="0"/>
      <dgm:spPr/>
    </dgm:pt>
    <dgm:pt modelId="{F0DE946A-9D77-CB4C-8187-FADC66AC0798}" type="pres">
      <dgm:prSet presAssocID="{EF7D8929-15A3-4ED7-B30C-B600B52DB216}" presName="thickLine" presStyleLbl="alignNode1" presStyleIdx="1" presStyleCnt="4"/>
      <dgm:spPr/>
    </dgm:pt>
    <dgm:pt modelId="{757EFC8E-603F-BC43-9128-D5B01682CC95}" type="pres">
      <dgm:prSet presAssocID="{EF7D8929-15A3-4ED7-B30C-B600B52DB216}" presName="horz1" presStyleCnt="0"/>
      <dgm:spPr/>
    </dgm:pt>
    <dgm:pt modelId="{7EC20632-A2E5-D044-8720-DA8C6D508EA7}" type="pres">
      <dgm:prSet presAssocID="{EF7D8929-15A3-4ED7-B30C-B600B52DB216}" presName="tx1" presStyleLbl="revTx" presStyleIdx="1" presStyleCnt="4"/>
      <dgm:spPr/>
    </dgm:pt>
    <dgm:pt modelId="{F3D50DC6-7AAC-754C-99AB-000E662E10A6}" type="pres">
      <dgm:prSet presAssocID="{EF7D8929-15A3-4ED7-B30C-B600B52DB216}" presName="vert1" presStyleCnt="0"/>
      <dgm:spPr/>
    </dgm:pt>
    <dgm:pt modelId="{A3ADDB32-0DA4-E14D-A6EC-8FAF27C92F15}" type="pres">
      <dgm:prSet presAssocID="{0DAA3758-A83D-4C3B-8045-E362A710B172}" presName="thickLine" presStyleLbl="alignNode1" presStyleIdx="2" presStyleCnt="4"/>
      <dgm:spPr/>
    </dgm:pt>
    <dgm:pt modelId="{AE5800FF-C99F-8B48-B21D-43F7CA058A3A}" type="pres">
      <dgm:prSet presAssocID="{0DAA3758-A83D-4C3B-8045-E362A710B172}" presName="horz1" presStyleCnt="0"/>
      <dgm:spPr/>
    </dgm:pt>
    <dgm:pt modelId="{B6179857-D7B8-0A48-95A2-E4A3ADB286BF}" type="pres">
      <dgm:prSet presAssocID="{0DAA3758-A83D-4C3B-8045-E362A710B172}" presName="tx1" presStyleLbl="revTx" presStyleIdx="2" presStyleCnt="4"/>
      <dgm:spPr/>
    </dgm:pt>
    <dgm:pt modelId="{C183CE8E-46D9-7D42-B8DF-64607CB8D8AC}" type="pres">
      <dgm:prSet presAssocID="{0DAA3758-A83D-4C3B-8045-E362A710B172}" presName="vert1" presStyleCnt="0"/>
      <dgm:spPr/>
    </dgm:pt>
    <dgm:pt modelId="{DA5C4F4D-7680-EE40-A855-288629A6B975}" type="pres">
      <dgm:prSet presAssocID="{E83C5E04-5198-4629-AFF4-EFFECDB13627}" presName="thickLine" presStyleLbl="alignNode1" presStyleIdx="3" presStyleCnt="4"/>
      <dgm:spPr/>
    </dgm:pt>
    <dgm:pt modelId="{00B1267E-702E-294B-8479-836AF67A37A6}" type="pres">
      <dgm:prSet presAssocID="{E83C5E04-5198-4629-AFF4-EFFECDB13627}" presName="horz1" presStyleCnt="0"/>
      <dgm:spPr/>
    </dgm:pt>
    <dgm:pt modelId="{E358DD84-E1B2-E043-B275-AE791E64B3D3}" type="pres">
      <dgm:prSet presAssocID="{E83C5E04-5198-4629-AFF4-EFFECDB13627}" presName="tx1" presStyleLbl="revTx" presStyleIdx="3" presStyleCnt="4"/>
      <dgm:spPr/>
    </dgm:pt>
    <dgm:pt modelId="{1587EE59-399D-AD46-AFA0-D150F2E12650}" type="pres">
      <dgm:prSet presAssocID="{E83C5E04-5198-4629-AFF4-EFFECDB13627}" presName="vert1" presStyleCnt="0"/>
      <dgm:spPr/>
    </dgm:pt>
  </dgm:ptLst>
  <dgm:cxnLst>
    <dgm:cxn modelId="{1DC39A01-081A-48C6-8243-6EBB9D14860F}" srcId="{A095A28B-2895-4CE3-BF90-4353895EB917}" destId="{EF7D8929-15A3-4ED7-B30C-B600B52DB216}" srcOrd="1" destOrd="0" parTransId="{F2FAE2E9-110F-41EC-AF8F-684209AA19BF}" sibTransId="{AFD2448B-5D97-4737-84E1-96D905E415DA}"/>
    <dgm:cxn modelId="{3EB435AB-9207-48D0-AD36-19CE8F49A27A}" srcId="{A095A28B-2895-4CE3-BF90-4353895EB917}" destId="{B8C419D4-AD16-4999-A475-BF1AA5CA8D71}" srcOrd="0" destOrd="0" parTransId="{530FB226-5A3F-4D01-86FB-EAB5BEDD24A3}" sibTransId="{5FD125E8-3004-4E57-83A9-65B51D396337}"/>
    <dgm:cxn modelId="{8A3197BB-C35C-FC46-B684-945EBA23E4CC}" type="presOf" srcId="{E83C5E04-5198-4629-AFF4-EFFECDB13627}" destId="{E358DD84-E1B2-E043-B275-AE791E64B3D3}" srcOrd="0" destOrd="0" presId="urn:microsoft.com/office/officeart/2008/layout/LinedList"/>
    <dgm:cxn modelId="{9540E8C3-EE08-464C-9192-A15F681EB1D6}" type="presOf" srcId="{0DAA3758-A83D-4C3B-8045-E362A710B172}" destId="{B6179857-D7B8-0A48-95A2-E4A3ADB286BF}" srcOrd="0" destOrd="0" presId="urn:microsoft.com/office/officeart/2008/layout/LinedList"/>
    <dgm:cxn modelId="{5242D0C4-C402-5147-A90C-BAC3223648D0}" type="presOf" srcId="{A095A28B-2895-4CE3-BF90-4353895EB917}" destId="{A658CD26-772C-C04C-A61B-AD27DF0C49D7}" srcOrd="0" destOrd="0" presId="urn:microsoft.com/office/officeart/2008/layout/LinedList"/>
    <dgm:cxn modelId="{75439EDA-9024-FC41-811E-2604F17F8D31}" type="presOf" srcId="{EF7D8929-15A3-4ED7-B30C-B600B52DB216}" destId="{7EC20632-A2E5-D044-8720-DA8C6D508EA7}" srcOrd="0" destOrd="0" presId="urn:microsoft.com/office/officeart/2008/layout/LinedList"/>
    <dgm:cxn modelId="{08682CE7-32D6-8D4F-80FF-F10080EC52D7}" type="presOf" srcId="{B8C419D4-AD16-4999-A475-BF1AA5CA8D71}" destId="{76BB10F4-F5FC-7543-BEAB-A3C4F2763CAE}" srcOrd="0" destOrd="0" presId="urn:microsoft.com/office/officeart/2008/layout/LinedList"/>
    <dgm:cxn modelId="{E9407DEC-B9AF-404E-9A71-8A8D86068925}" srcId="{A095A28B-2895-4CE3-BF90-4353895EB917}" destId="{0DAA3758-A83D-4C3B-8045-E362A710B172}" srcOrd="2" destOrd="0" parTransId="{F7D74A1C-E966-4FA5-B7FB-9F0EC8EED8D0}" sibTransId="{4A4A2312-028E-4792-BA3D-B8AA530F7A0B}"/>
    <dgm:cxn modelId="{FE2E7CFF-D80A-4BD2-9CDE-6C0181EC0690}" srcId="{A095A28B-2895-4CE3-BF90-4353895EB917}" destId="{E83C5E04-5198-4629-AFF4-EFFECDB13627}" srcOrd="3" destOrd="0" parTransId="{92FE6062-1453-48BC-B87C-85106F225F0A}" sibTransId="{C942B23E-7DF6-4479-B2BE-BCCA54A19C0F}"/>
    <dgm:cxn modelId="{6BF24492-256E-1547-A9C0-05177C446356}" type="presParOf" srcId="{A658CD26-772C-C04C-A61B-AD27DF0C49D7}" destId="{CB784D32-3DA3-114E-A4AC-13DA56AFA482}" srcOrd="0" destOrd="0" presId="urn:microsoft.com/office/officeart/2008/layout/LinedList"/>
    <dgm:cxn modelId="{7D8652A2-AA1E-4549-8530-B62A5E7AFE6E}" type="presParOf" srcId="{A658CD26-772C-C04C-A61B-AD27DF0C49D7}" destId="{867B715E-11AC-FB4C-A402-49573586058B}" srcOrd="1" destOrd="0" presId="urn:microsoft.com/office/officeart/2008/layout/LinedList"/>
    <dgm:cxn modelId="{B1B09AFD-8EDD-A54A-B2A7-8C621643AA03}" type="presParOf" srcId="{867B715E-11AC-FB4C-A402-49573586058B}" destId="{76BB10F4-F5FC-7543-BEAB-A3C4F2763CAE}" srcOrd="0" destOrd="0" presId="urn:microsoft.com/office/officeart/2008/layout/LinedList"/>
    <dgm:cxn modelId="{D2EF8EE2-8621-CE44-9C16-5E1A0EC853F8}" type="presParOf" srcId="{867B715E-11AC-FB4C-A402-49573586058B}" destId="{C8F799B1-AD29-A94A-910F-6E281233BB96}" srcOrd="1" destOrd="0" presId="urn:microsoft.com/office/officeart/2008/layout/LinedList"/>
    <dgm:cxn modelId="{7F5CEE77-61E2-7146-A851-812277A94DF5}" type="presParOf" srcId="{A658CD26-772C-C04C-A61B-AD27DF0C49D7}" destId="{F0DE946A-9D77-CB4C-8187-FADC66AC0798}" srcOrd="2" destOrd="0" presId="urn:microsoft.com/office/officeart/2008/layout/LinedList"/>
    <dgm:cxn modelId="{53E3F7CF-0E62-1045-ACC7-ED3E1B714C3C}" type="presParOf" srcId="{A658CD26-772C-C04C-A61B-AD27DF0C49D7}" destId="{757EFC8E-603F-BC43-9128-D5B01682CC95}" srcOrd="3" destOrd="0" presId="urn:microsoft.com/office/officeart/2008/layout/LinedList"/>
    <dgm:cxn modelId="{F3EDC72C-A5D6-E04F-A203-E7E27075CA71}" type="presParOf" srcId="{757EFC8E-603F-BC43-9128-D5B01682CC95}" destId="{7EC20632-A2E5-D044-8720-DA8C6D508EA7}" srcOrd="0" destOrd="0" presId="urn:microsoft.com/office/officeart/2008/layout/LinedList"/>
    <dgm:cxn modelId="{8514EFBE-32A3-674D-BB50-DB8DD18E89C4}" type="presParOf" srcId="{757EFC8E-603F-BC43-9128-D5B01682CC95}" destId="{F3D50DC6-7AAC-754C-99AB-000E662E10A6}" srcOrd="1" destOrd="0" presId="urn:microsoft.com/office/officeart/2008/layout/LinedList"/>
    <dgm:cxn modelId="{B7944B54-5C66-BA49-99C2-D20CD47C5838}" type="presParOf" srcId="{A658CD26-772C-C04C-A61B-AD27DF0C49D7}" destId="{A3ADDB32-0DA4-E14D-A6EC-8FAF27C92F15}" srcOrd="4" destOrd="0" presId="urn:microsoft.com/office/officeart/2008/layout/LinedList"/>
    <dgm:cxn modelId="{283674EB-43E1-3D4E-AFCA-F815EB1FA63D}" type="presParOf" srcId="{A658CD26-772C-C04C-A61B-AD27DF0C49D7}" destId="{AE5800FF-C99F-8B48-B21D-43F7CA058A3A}" srcOrd="5" destOrd="0" presId="urn:microsoft.com/office/officeart/2008/layout/LinedList"/>
    <dgm:cxn modelId="{F4F38474-1934-604B-BBD2-BCD239F72528}" type="presParOf" srcId="{AE5800FF-C99F-8B48-B21D-43F7CA058A3A}" destId="{B6179857-D7B8-0A48-95A2-E4A3ADB286BF}" srcOrd="0" destOrd="0" presId="urn:microsoft.com/office/officeart/2008/layout/LinedList"/>
    <dgm:cxn modelId="{546B4116-F7A7-024F-8DA7-C5DDAE5F96A3}" type="presParOf" srcId="{AE5800FF-C99F-8B48-B21D-43F7CA058A3A}" destId="{C183CE8E-46D9-7D42-B8DF-64607CB8D8AC}" srcOrd="1" destOrd="0" presId="urn:microsoft.com/office/officeart/2008/layout/LinedList"/>
    <dgm:cxn modelId="{1172EEB4-827F-AA4B-AB2D-2944AEA13DF0}" type="presParOf" srcId="{A658CD26-772C-C04C-A61B-AD27DF0C49D7}" destId="{DA5C4F4D-7680-EE40-A855-288629A6B975}" srcOrd="6" destOrd="0" presId="urn:microsoft.com/office/officeart/2008/layout/LinedList"/>
    <dgm:cxn modelId="{EEF55449-79D8-E04D-A67A-1B6FAAAF74AB}" type="presParOf" srcId="{A658CD26-772C-C04C-A61B-AD27DF0C49D7}" destId="{00B1267E-702E-294B-8479-836AF67A37A6}" srcOrd="7" destOrd="0" presId="urn:microsoft.com/office/officeart/2008/layout/LinedList"/>
    <dgm:cxn modelId="{C1C0D1C4-F9B4-A04E-8DC9-24BAF6A56101}" type="presParOf" srcId="{00B1267E-702E-294B-8479-836AF67A37A6}" destId="{E358DD84-E1B2-E043-B275-AE791E64B3D3}" srcOrd="0" destOrd="0" presId="urn:microsoft.com/office/officeart/2008/layout/LinedList"/>
    <dgm:cxn modelId="{072580E7-690D-8C41-A741-128936E2F9BC}" type="presParOf" srcId="{00B1267E-702E-294B-8479-836AF67A37A6}" destId="{1587EE59-399D-AD46-AFA0-D150F2E1265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EFF4D2-0337-40E8-AA8C-1C8CF48F9C90}"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D3C2077B-1695-4D52-A296-59E0F6DD644D}">
      <dgm:prSet/>
      <dgm:spPr/>
      <dgm:t>
        <a:bodyPr/>
        <a:lstStyle/>
        <a:p>
          <a:r>
            <a:rPr lang="en-UG" b="1" dirty="0"/>
            <a:t>Target total operating capital</a:t>
          </a:r>
          <a:endParaRPr lang="en-US" b="1" dirty="0"/>
        </a:p>
      </dgm:t>
    </dgm:pt>
    <dgm:pt modelId="{9A809AFE-2A4B-49F8-88A7-4A3998F23201}" type="parTrans" cxnId="{8F4F189B-7EE6-4057-BD0F-F6B4347D701C}">
      <dgm:prSet/>
      <dgm:spPr/>
      <dgm:t>
        <a:bodyPr/>
        <a:lstStyle/>
        <a:p>
          <a:endParaRPr lang="en-US"/>
        </a:p>
      </dgm:t>
    </dgm:pt>
    <dgm:pt modelId="{26A2A743-DD16-47ED-8EC8-50D2382A684D}" type="sibTrans" cxnId="{8F4F189B-7EE6-4057-BD0F-F6B4347D701C}">
      <dgm:prSet/>
      <dgm:spPr/>
      <dgm:t>
        <a:bodyPr/>
        <a:lstStyle/>
        <a:p>
          <a:endParaRPr lang="en-US"/>
        </a:p>
      </dgm:t>
    </dgm:pt>
    <dgm:pt modelId="{A1C21256-0D1E-4592-B35B-9A930FFAD1D4}">
      <dgm:prSet/>
      <dgm:spPr/>
      <dgm:t>
        <a:bodyPr/>
        <a:lstStyle/>
        <a:p>
          <a:r>
            <a:rPr lang="en-UG"/>
            <a:t>UGX2,000,000,000</a:t>
          </a:r>
          <a:endParaRPr lang="en-US"/>
        </a:p>
      </dgm:t>
    </dgm:pt>
    <dgm:pt modelId="{73F6CD4B-D381-49A9-98C8-FFB0BFA07473}" type="parTrans" cxnId="{CB4EB72D-788B-432D-972B-89F167F88EDC}">
      <dgm:prSet/>
      <dgm:spPr/>
      <dgm:t>
        <a:bodyPr/>
        <a:lstStyle/>
        <a:p>
          <a:endParaRPr lang="en-US"/>
        </a:p>
      </dgm:t>
    </dgm:pt>
    <dgm:pt modelId="{577112C7-E537-4573-B9A1-D661358FAD5D}" type="sibTrans" cxnId="{CB4EB72D-788B-432D-972B-89F167F88EDC}">
      <dgm:prSet/>
      <dgm:spPr/>
      <dgm:t>
        <a:bodyPr/>
        <a:lstStyle/>
        <a:p>
          <a:endParaRPr lang="en-US"/>
        </a:p>
      </dgm:t>
    </dgm:pt>
    <dgm:pt modelId="{1AB56D01-2570-49BF-91BA-CDFFF57A3F81}">
      <dgm:prSet/>
      <dgm:spPr/>
      <dgm:t>
        <a:bodyPr/>
        <a:lstStyle/>
        <a:p>
          <a:r>
            <a:rPr lang="en-UG"/>
            <a:t>Available capital in stock</a:t>
          </a:r>
          <a:endParaRPr lang="en-US"/>
        </a:p>
      </dgm:t>
    </dgm:pt>
    <dgm:pt modelId="{AE186258-1A27-4E75-B70E-4B537A760FAB}" type="parTrans" cxnId="{394EA2EE-D6CA-4733-9215-4BF79B393A0C}">
      <dgm:prSet/>
      <dgm:spPr/>
      <dgm:t>
        <a:bodyPr/>
        <a:lstStyle/>
        <a:p>
          <a:endParaRPr lang="en-US"/>
        </a:p>
      </dgm:t>
    </dgm:pt>
    <dgm:pt modelId="{D8CB6E5F-EEB6-4B88-A854-A385A1D35DAF}" type="sibTrans" cxnId="{394EA2EE-D6CA-4733-9215-4BF79B393A0C}">
      <dgm:prSet/>
      <dgm:spPr/>
      <dgm:t>
        <a:bodyPr/>
        <a:lstStyle/>
        <a:p>
          <a:endParaRPr lang="en-US"/>
        </a:p>
      </dgm:t>
    </dgm:pt>
    <dgm:pt modelId="{B049F8D4-3AF1-480E-A8A2-895E0FBA1758}">
      <dgm:prSet/>
      <dgm:spPr/>
      <dgm:t>
        <a:bodyPr/>
        <a:lstStyle/>
        <a:p>
          <a:r>
            <a:rPr lang="en-UG" dirty="0"/>
            <a:t>UGX954,058,100</a:t>
          </a:r>
          <a:endParaRPr lang="en-US" dirty="0"/>
        </a:p>
      </dgm:t>
    </dgm:pt>
    <dgm:pt modelId="{B7599E13-D544-46DF-8828-5048F0F40916}" type="parTrans" cxnId="{B1B2B7E6-B855-4D19-9D04-16BB296EDF5E}">
      <dgm:prSet/>
      <dgm:spPr/>
      <dgm:t>
        <a:bodyPr/>
        <a:lstStyle/>
        <a:p>
          <a:endParaRPr lang="en-US"/>
        </a:p>
      </dgm:t>
    </dgm:pt>
    <dgm:pt modelId="{0B8CF2C7-75A9-4B79-A578-84CFB0C57E4C}" type="sibTrans" cxnId="{B1B2B7E6-B855-4D19-9D04-16BB296EDF5E}">
      <dgm:prSet/>
      <dgm:spPr/>
      <dgm:t>
        <a:bodyPr/>
        <a:lstStyle/>
        <a:p>
          <a:endParaRPr lang="en-US"/>
        </a:p>
      </dgm:t>
    </dgm:pt>
    <dgm:pt modelId="{088BAB6A-8179-4E2A-90B3-45D845ADDD16}">
      <dgm:prSet/>
      <dgm:spPr/>
      <dgm:t>
        <a:bodyPr/>
        <a:lstStyle/>
        <a:p>
          <a:r>
            <a:rPr lang="en-UG"/>
            <a:t>Additional capital requirement</a:t>
          </a:r>
          <a:endParaRPr lang="en-US"/>
        </a:p>
      </dgm:t>
    </dgm:pt>
    <dgm:pt modelId="{ABC4ECB0-B5D1-4F80-85CE-EB90492F83F9}" type="parTrans" cxnId="{AED331AE-AD62-4471-84D6-7CE174A75794}">
      <dgm:prSet/>
      <dgm:spPr/>
      <dgm:t>
        <a:bodyPr/>
        <a:lstStyle/>
        <a:p>
          <a:endParaRPr lang="en-US"/>
        </a:p>
      </dgm:t>
    </dgm:pt>
    <dgm:pt modelId="{D80455EB-CB1D-4A57-B86D-39BCB04CDEB7}" type="sibTrans" cxnId="{AED331AE-AD62-4471-84D6-7CE174A75794}">
      <dgm:prSet/>
      <dgm:spPr/>
      <dgm:t>
        <a:bodyPr/>
        <a:lstStyle/>
        <a:p>
          <a:endParaRPr lang="en-US"/>
        </a:p>
      </dgm:t>
    </dgm:pt>
    <dgm:pt modelId="{8EACD1C2-404D-40CB-B70F-BFB2D31C01D5}">
      <dgm:prSet/>
      <dgm:spPr/>
      <dgm:t>
        <a:bodyPr/>
        <a:lstStyle/>
        <a:p>
          <a:r>
            <a:rPr lang="en-UG" dirty="0"/>
            <a:t>UGX1,045,941,900</a:t>
          </a:r>
          <a:endParaRPr lang="en-US" dirty="0"/>
        </a:p>
      </dgm:t>
    </dgm:pt>
    <dgm:pt modelId="{343A0AA6-25E8-4BE4-AE2F-611F8178EF92}" type="parTrans" cxnId="{863FFF8E-A485-40BE-9CB5-5C080650E12F}">
      <dgm:prSet/>
      <dgm:spPr/>
      <dgm:t>
        <a:bodyPr/>
        <a:lstStyle/>
        <a:p>
          <a:endParaRPr lang="en-US"/>
        </a:p>
      </dgm:t>
    </dgm:pt>
    <dgm:pt modelId="{B54EF3B9-879C-4F4C-84A5-6EC0729D32C2}" type="sibTrans" cxnId="{863FFF8E-A485-40BE-9CB5-5C080650E12F}">
      <dgm:prSet/>
      <dgm:spPr/>
      <dgm:t>
        <a:bodyPr/>
        <a:lstStyle/>
        <a:p>
          <a:endParaRPr lang="en-US"/>
        </a:p>
      </dgm:t>
    </dgm:pt>
    <dgm:pt modelId="{DCBEB20B-06E6-3341-9719-99FF7FDE5C8B}" type="pres">
      <dgm:prSet presAssocID="{42EFF4D2-0337-40E8-AA8C-1C8CF48F9C90}" presName="diagram" presStyleCnt="0">
        <dgm:presLayoutVars>
          <dgm:chPref val="1"/>
          <dgm:dir/>
          <dgm:animOne val="branch"/>
          <dgm:animLvl val="lvl"/>
          <dgm:resizeHandles/>
        </dgm:presLayoutVars>
      </dgm:prSet>
      <dgm:spPr/>
    </dgm:pt>
    <dgm:pt modelId="{01DD84DF-D88A-A047-ABEC-85D39DD066B4}" type="pres">
      <dgm:prSet presAssocID="{D3C2077B-1695-4D52-A296-59E0F6DD644D}" presName="root" presStyleCnt="0"/>
      <dgm:spPr/>
    </dgm:pt>
    <dgm:pt modelId="{197BBDE0-E5B4-144F-BBB3-19CA9F40D676}" type="pres">
      <dgm:prSet presAssocID="{D3C2077B-1695-4D52-A296-59E0F6DD644D}" presName="rootComposite" presStyleCnt="0"/>
      <dgm:spPr/>
    </dgm:pt>
    <dgm:pt modelId="{52EFC72C-0223-F042-922A-349068EC9227}" type="pres">
      <dgm:prSet presAssocID="{D3C2077B-1695-4D52-A296-59E0F6DD644D}" presName="rootText" presStyleLbl="node1" presStyleIdx="0" presStyleCnt="3"/>
      <dgm:spPr/>
    </dgm:pt>
    <dgm:pt modelId="{667BD38A-99F2-6C45-B801-E63AB8C6E911}" type="pres">
      <dgm:prSet presAssocID="{D3C2077B-1695-4D52-A296-59E0F6DD644D}" presName="rootConnector" presStyleLbl="node1" presStyleIdx="0" presStyleCnt="3"/>
      <dgm:spPr/>
    </dgm:pt>
    <dgm:pt modelId="{2297BD49-B2A6-AA41-B769-4562E060B09A}" type="pres">
      <dgm:prSet presAssocID="{D3C2077B-1695-4D52-A296-59E0F6DD644D}" presName="childShape" presStyleCnt="0"/>
      <dgm:spPr/>
    </dgm:pt>
    <dgm:pt modelId="{59AC1BBC-E93C-EF4D-B895-E0B44B08C550}" type="pres">
      <dgm:prSet presAssocID="{73F6CD4B-D381-49A9-98C8-FFB0BFA07473}" presName="Name13" presStyleLbl="parChTrans1D2" presStyleIdx="0" presStyleCnt="3"/>
      <dgm:spPr/>
    </dgm:pt>
    <dgm:pt modelId="{F91BD123-6C84-6E42-BAFD-198B1DF881C1}" type="pres">
      <dgm:prSet presAssocID="{A1C21256-0D1E-4592-B35B-9A930FFAD1D4}" presName="childText" presStyleLbl="bgAcc1" presStyleIdx="0" presStyleCnt="3">
        <dgm:presLayoutVars>
          <dgm:bulletEnabled val="1"/>
        </dgm:presLayoutVars>
      </dgm:prSet>
      <dgm:spPr/>
    </dgm:pt>
    <dgm:pt modelId="{43F4FB8C-411E-244B-8E9B-6B59EA1BAA0A}" type="pres">
      <dgm:prSet presAssocID="{1AB56D01-2570-49BF-91BA-CDFFF57A3F81}" presName="root" presStyleCnt="0"/>
      <dgm:spPr/>
    </dgm:pt>
    <dgm:pt modelId="{CD238448-F51E-E846-86A5-658E02457F12}" type="pres">
      <dgm:prSet presAssocID="{1AB56D01-2570-49BF-91BA-CDFFF57A3F81}" presName="rootComposite" presStyleCnt="0"/>
      <dgm:spPr/>
    </dgm:pt>
    <dgm:pt modelId="{A1A73184-2ADD-4845-9617-C6174D8613E1}" type="pres">
      <dgm:prSet presAssocID="{1AB56D01-2570-49BF-91BA-CDFFF57A3F81}" presName="rootText" presStyleLbl="node1" presStyleIdx="1" presStyleCnt="3"/>
      <dgm:spPr/>
    </dgm:pt>
    <dgm:pt modelId="{1BB74486-15FF-9741-B817-146AB04CA8DE}" type="pres">
      <dgm:prSet presAssocID="{1AB56D01-2570-49BF-91BA-CDFFF57A3F81}" presName="rootConnector" presStyleLbl="node1" presStyleIdx="1" presStyleCnt="3"/>
      <dgm:spPr/>
    </dgm:pt>
    <dgm:pt modelId="{0A910B1D-82E2-E047-8913-68EA64572E29}" type="pres">
      <dgm:prSet presAssocID="{1AB56D01-2570-49BF-91BA-CDFFF57A3F81}" presName="childShape" presStyleCnt="0"/>
      <dgm:spPr/>
    </dgm:pt>
    <dgm:pt modelId="{B3EB9355-E6DF-CF41-BC76-C9DA147B3293}" type="pres">
      <dgm:prSet presAssocID="{B7599E13-D544-46DF-8828-5048F0F40916}" presName="Name13" presStyleLbl="parChTrans1D2" presStyleIdx="1" presStyleCnt="3"/>
      <dgm:spPr/>
    </dgm:pt>
    <dgm:pt modelId="{3B753722-F4AB-6C45-8BE6-9311FB89C770}" type="pres">
      <dgm:prSet presAssocID="{B049F8D4-3AF1-480E-A8A2-895E0FBA1758}" presName="childText" presStyleLbl="bgAcc1" presStyleIdx="1" presStyleCnt="3">
        <dgm:presLayoutVars>
          <dgm:bulletEnabled val="1"/>
        </dgm:presLayoutVars>
      </dgm:prSet>
      <dgm:spPr/>
    </dgm:pt>
    <dgm:pt modelId="{35CAB8EB-01A8-7342-B9F3-BA4EBD4C3396}" type="pres">
      <dgm:prSet presAssocID="{088BAB6A-8179-4E2A-90B3-45D845ADDD16}" presName="root" presStyleCnt="0"/>
      <dgm:spPr/>
    </dgm:pt>
    <dgm:pt modelId="{AC603F33-4764-D347-AA61-C37F2F3AAC3C}" type="pres">
      <dgm:prSet presAssocID="{088BAB6A-8179-4E2A-90B3-45D845ADDD16}" presName="rootComposite" presStyleCnt="0"/>
      <dgm:spPr/>
    </dgm:pt>
    <dgm:pt modelId="{DB8C96EA-6164-1A43-93A3-68D0292597F1}" type="pres">
      <dgm:prSet presAssocID="{088BAB6A-8179-4E2A-90B3-45D845ADDD16}" presName="rootText" presStyleLbl="node1" presStyleIdx="2" presStyleCnt="3"/>
      <dgm:spPr/>
    </dgm:pt>
    <dgm:pt modelId="{7F537DB5-D95D-0E49-9394-7CC55E7C6003}" type="pres">
      <dgm:prSet presAssocID="{088BAB6A-8179-4E2A-90B3-45D845ADDD16}" presName="rootConnector" presStyleLbl="node1" presStyleIdx="2" presStyleCnt="3"/>
      <dgm:spPr/>
    </dgm:pt>
    <dgm:pt modelId="{8C56F8FD-1A4B-C44E-8AD0-2DA03BE61AF6}" type="pres">
      <dgm:prSet presAssocID="{088BAB6A-8179-4E2A-90B3-45D845ADDD16}" presName="childShape" presStyleCnt="0"/>
      <dgm:spPr/>
    </dgm:pt>
    <dgm:pt modelId="{4AC5949E-D503-6E49-8AB4-9F9EF97DCE1E}" type="pres">
      <dgm:prSet presAssocID="{343A0AA6-25E8-4BE4-AE2F-611F8178EF92}" presName="Name13" presStyleLbl="parChTrans1D2" presStyleIdx="2" presStyleCnt="3"/>
      <dgm:spPr/>
    </dgm:pt>
    <dgm:pt modelId="{4D0ACF08-4BC6-2744-BE2F-23D9D45A9BB4}" type="pres">
      <dgm:prSet presAssocID="{8EACD1C2-404D-40CB-B70F-BFB2D31C01D5}" presName="childText" presStyleLbl="bgAcc1" presStyleIdx="2" presStyleCnt="3">
        <dgm:presLayoutVars>
          <dgm:bulletEnabled val="1"/>
        </dgm:presLayoutVars>
      </dgm:prSet>
      <dgm:spPr/>
    </dgm:pt>
  </dgm:ptLst>
  <dgm:cxnLst>
    <dgm:cxn modelId="{FECE6E02-A5E6-C544-9C67-6155A603535E}" type="presOf" srcId="{42EFF4D2-0337-40E8-AA8C-1C8CF48F9C90}" destId="{DCBEB20B-06E6-3341-9719-99FF7FDE5C8B}" srcOrd="0" destOrd="0" presId="urn:microsoft.com/office/officeart/2005/8/layout/hierarchy3"/>
    <dgm:cxn modelId="{5987150F-73AD-D74C-9BA2-0D4243EBC865}" type="presOf" srcId="{088BAB6A-8179-4E2A-90B3-45D845ADDD16}" destId="{DB8C96EA-6164-1A43-93A3-68D0292597F1}" srcOrd="0" destOrd="0" presId="urn:microsoft.com/office/officeart/2005/8/layout/hierarchy3"/>
    <dgm:cxn modelId="{FE7A991C-4C57-764A-8E5C-4B164D3A0289}" type="presOf" srcId="{73F6CD4B-D381-49A9-98C8-FFB0BFA07473}" destId="{59AC1BBC-E93C-EF4D-B895-E0B44B08C550}" srcOrd="0" destOrd="0" presId="urn:microsoft.com/office/officeart/2005/8/layout/hierarchy3"/>
    <dgm:cxn modelId="{A6F2B41E-7BD7-D64A-BA84-F6EA30677E5B}" type="presOf" srcId="{088BAB6A-8179-4E2A-90B3-45D845ADDD16}" destId="{7F537DB5-D95D-0E49-9394-7CC55E7C6003}" srcOrd="1" destOrd="0" presId="urn:microsoft.com/office/officeart/2005/8/layout/hierarchy3"/>
    <dgm:cxn modelId="{CB4EB72D-788B-432D-972B-89F167F88EDC}" srcId="{D3C2077B-1695-4D52-A296-59E0F6DD644D}" destId="{A1C21256-0D1E-4592-B35B-9A930FFAD1D4}" srcOrd="0" destOrd="0" parTransId="{73F6CD4B-D381-49A9-98C8-FFB0BFA07473}" sibTransId="{577112C7-E537-4573-B9A1-D661358FAD5D}"/>
    <dgm:cxn modelId="{A57E932E-1D8E-3341-AAA8-31233C429FCC}" type="presOf" srcId="{A1C21256-0D1E-4592-B35B-9A930FFAD1D4}" destId="{F91BD123-6C84-6E42-BAFD-198B1DF881C1}" srcOrd="0" destOrd="0" presId="urn:microsoft.com/office/officeart/2005/8/layout/hierarchy3"/>
    <dgm:cxn modelId="{54FC673B-7E4A-9E4E-ADDA-F9DD5AF384B3}" type="presOf" srcId="{343A0AA6-25E8-4BE4-AE2F-611F8178EF92}" destId="{4AC5949E-D503-6E49-8AB4-9F9EF97DCE1E}" srcOrd="0" destOrd="0" presId="urn:microsoft.com/office/officeart/2005/8/layout/hierarchy3"/>
    <dgm:cxn modelId="{94067458-DB0B-D440-A7F6-11E4D2C787A2}" type="presOf" srcId="{1AB56D01-2570-49BF-91BA-CDFFF57A3F81}" destId="{A1A73184-2ADD-4845-9617-C6174D8613E1}" srcOrd="0" destOrd="0" presId="urn:microsoft.com/office/officeart/2005/8/layout/hierarchy3"/>
    <dgm:cxn modelId="{71204562-B725-6540-BA97-4702BDA61A46}" type="presOf" srcId="{1AB56D01-2570-49BF-91BA-CDFFF57A3F81}" destId="{1BB74486-15FF-9741-B817-146AB04CA8DE}" srcOrd="1" destOrd="0" presId="urn:microsoft.com/office/officeart/2005/8/layout/hierarchy3"/>
    <dgm:cxn modelId="{8C08256E-3A74-1F41-AAF6-037536BC6E0F}" type="presOf" srcId="{B7599E13-D544-46DF-8828-5048F0F40916}" destId="{B3EB9355-E6DF-CF41-BC76-C9DA147B3293}" srcOrd="0" destOrd="0" presId="urn:microsoft.com/office/officeart/2005/8/layout/hierarchy3"/>
    <dgm:cxn modelId="{863FFF8E-A485-40BE-9CB5-5C080650E12F}" srcId="{088BAB6A-8179-4E2A-90B3-45D845ADDD16}" destId="{8EACD1C2-404D-40CB-B70F-BFB2D31C01D5}" srcOrd="0" destOrd="0" parTransId="{343A0AA6-25E8-4BE4-AE2F-611F8178EF92}" sibTransId="{B54EF3B9-879C-4F4C-84A5-6EC0729D32C2}"/>
    <dgm:cxn modelId="{8F4F189B-7EE6-4057-BD0F-F6B4347D701C}" srcId="{42EFF4D2-0337-40E8-AA8C-1C8CF48F9C90}" destId="{D3C2077B-1695-4D52-A296-59E0F6DD644D}" srcOrd="0" destOrd="0" parTransId="{9A809AFE-2A4B-49F8-88A7-4A3998F23201}" sibTransId="{26A2A743-DD16-47ED-8EC8-50D2382A684D}"/>
    <dgm:cxn modelId="{AED331AE-AD62-4471-84D6-7CE174A75794}" srcId="{42EFF4D2-0337-40E8-AA8C-1C8CF48F9C90}" destId="{088BAB6A-8179-4E2A-90B3-45D845ADDD16}" srcOrd="2" destOrd="0" parTransId="{ABC4ECB0-B5D1-4F80-85CE-EB90492F83F9}" sibTransId="{D80455EB-CB1D-4A57-B86D-39BCB04CDEB7}"/>
    <dgm:cxn modelId="{9ECA7AB1-4092-3443-9F69-9FB281DFBE0A}" type="presOf" srcId="{B049F8D4-3AF1-480E-A8A2-895E0FBA1758}" destId="{3B753722-F4AB-6C45-8BE6-9311FB89C770}" srcOrd="0" destOrd="0" presId="urn:microsoft.com/office/officeart/2005/8/layout/hierarchy3"/>
    <dgm:cxn modelId="{034DD2C2-1CC1-BE49-878F-E73DFEBD9EF4}" type="presOf" srcId="{8EACD1C2-404D-40CB-B70F-BFB2D31C01D5}" destId="{4D0ACF08-4BC6-2744-BE2F-23D9D45A9BB4}" srcOrd="0" destOrd="0" presId="urn:microsoft.com/office/officeart/2005/8/layout/hierarchy3"/>
    <dgm:cxn modelId="{B1B2B7E6-B855-4D19-9D04-16BB296EDF5E}" srcId="{1AB56D01-2570-49BF-91BA-CDFFF57A3F81}" destId="{B049F8D4-3AF1-480E-A8A2-895E0FBA1758}" srcOrd="0" destOrd="0" parTransId="{B7599E13-D544-46DF-8828-5048F0F40916}" sibTransId="{0B8CF2C7-75A9-4B79-A578-84CFB0C57E4C}"/>
    <dgm:cxn modelId="{30F9F5EB-D0A4-3243-AE5E-E759A0B4646F}" type="presOf" srcId="{D3C2077B-1695-4D52-A296-59E0F6DD644D}" destId="{52EFC72C-0223-F042-922A-349068EC9227}" srcOrd="0" destOrd="0" presId="urn:microsoft.com/office/officeart/2005/8/layout/hierarchy3"/>
    <dgm:cxn modelId="{394EA2EE-D6CA-4733-9215-4BF79B393A0C}" srcId="{42EFF4D2-0337-40E8-AA8C-1C8CF48F9C90}" destId="{1AB56D01-2570-49BF-91BA-CDFFF57A3F81}" srcOrd="1" destOrd="0" parTransId="{AE186258-1A27-4E75-B70E-4B537A760FAB}" sibTransId="{D8CB6E5F-EEB6-4B88-A854-A385A1D35DAF}"/>
    <dgm:cxn modelId="{42DB27F2-EDB6-7547-A387-F5993D0D759A}" type="presOf" srcId="{D3C2077B-1695-4D52-A296-59E0F6DD644D}" destId="{667BD38A-99F2-6C45-B801-E63AB8C6E911}" srcOrd="1" destOrd="0" presId="urn:microsoft.com/office/officeart/2005/8/layout/hierarchy3"/>
    <dgm:cxn modelId="{02244BD1-A4FC-FE4F-927D-74C8F2EA74D8}" type="presParOf" srcId="{DCBEB20B-06E6-3341-9719-99FF7FDE5C8B}" destId="{01DD84DF-D88A-A047-ABEC-85D39DD066B4}" srcOrd="0" destOrd="0" presId="urn:microsoft.com/office/officeart/2005/8/layout/hierarchy3"/>
    <dgm:cxn modelId="{1DA6AC44-CFB6-0142-827C-BDF23A139517}" type="presParOf" srcId="{01DD84DF-D88A-A047-ABEC-85D39DD066B4}" destId="{197BBDE0-E5B4-144F-BBB3-19CA9F40D676}" srcOrd="0" destOrd="0" presId="urn:microsoft.com/office/officeart/2005/8/layout/hierarchy3"/>
    <dgm:cxn modelId="{629F274A-6BCC-354A-B562-D3FFE3557C63}" type="presParOf" srcId="{197BBDE0-E5B4-144F-BBB3-19CA9F40D676}" destId="{52EFC72C-0223-F042-922A-349068EC9227}" srcOrd="0" destOrd="0" presId="urn:microsoft.com/office/officeart/2005/8/layout/hierarchy3"/>
    <dgm:cxn modelId="{58B200A5-0E8E-8D49-9196-E7DBFEE8868B}" type="presParOf" srcId="{197BBDE0-E5B4-144F-BBB3-19CA9F40D676}" destId="{667BD38A-99F2-6C45-B801-E63AB8C6E911}" srcOrd="1" destOrd="0" presId="urn:microsoft.com/office/officeart/2005/8/layout/hierarchy3"/>
    <dgm:cxn modelId="{E3A9B161-1CFE-DD44-AF72-3B63C509BC9C}" type="presParOf" srcId="{01DD84DF-D88A-A047-ABEC-85D39DD066B4}" destId="{2297BD49-B2A6-AA41-B769-4562E060B09A}" srcOrd="1" destOrd="0" presId="urn:microsoft.com/office/officeart/2005/8/layout/hierarchy3"/>
    <dgm:cxn modelId="{CC29DEE7-F8C8-244E-8CBC-36BBD830D381}" type="presParOf" srcId="{2297BD49-B2A6-AA41-B769-4562E060B09A}" destId="{59AC1BBC-E93C-EF4D-B895-E0B44B08C550}" srcOrd="0" destOrd="0" presId="urn:microsoft.com/office/officeart/2005/8/layout/hierarchy3"/>
    <dgm:cxn modelId="{84A353B6-1C67-FA4B-909D-C211030136CF}" type="presParOf" srcId="{2297BD49-B2A6-AA41-B769-4562E060B09A}" destId="{F91BD123-6C84-6E42-BAFD-198B1DF881C1}" srcOrd="1" destOrd="0" presId="urn:microsoft.com/office/officeart/2005/8/layout/hierarchy3"/>
    <dgm:cxn modelId="{1E687462-B164-4543-834D-0CC26C5CDD9A}" type="presParOf" srcId="{DCBEB20B-06E6-3341-9719-99FF7FDE5C8B}" destId="{43F4FB8C-411E-244B-8E9B-6B59EA1BAA0A}" srcOrd="1" destOrd="0" presId="urn:microsoft.com/office/officeart/2005/8/layout/hierarchy3"/>
    <dgm:cxn modelId="{B1D20427-2C95-2447-9900-0FC2663FF3C0}" type="presParOf" srcId="{43F4FB8C-411E-244B-8E9B-6B59EA1BAA0A}" destId="{CD238448-F51E-E846-86A5-658E02457F12}" srcOrd="0" destOrd="0" presId="urn:microsoft.com/office/officeart/2005/8/layout/hierarchy3"/>
    <dgm:cxn modelId="{5AE83716-A8CA-434E-BB8D-72EA5F54DF29}" type="presParOf" srcId="{CD238448-F51E-E846-86A5-658E02457F12}" destId="{A1A73184-2ADD-4845-9617-C6174D8613E1}" srcOrd="0" destOrd="0" presId="urn:microsoft.com/office/officeart/2005/8/layout/hierarchy3"/>
    <dgm:cxn modelId="{EA1C0381-DADD-714E-94FF-5CD329DA9E1C}" type="presParOf" srcId="{CD238448-F51E-E846-86A5-658E02457F12}" destId="{1BB74486-15FF-9741-B817-146AB04CA8DE}" srcOrd="1" destOrd="0" presId="urn:microsoft.com/office/officeart/2005/8/layout/hierarchy3"/>
    <dgm:cxn modelId="{ACEECA91-2048-6245-BD8B-6F18E7A38361}" type="presParOf" srcId="{43F4FB8C-411E-244B-8E9B-6B59EA1BAA0A}" destId="{0A910B1D-82E2-E047-8913-68EA64572E29}" srcOrd="1" destOrd="0" presId="urn:microsoft.com/office/officeart/2005/8/layout/hierarchy3"/>
    <dgm:cxn modelId="{07FAA122-642C-6748-9AB1-F1EA40FD529A}" type="presParOf" srcId="{0A910B1D-82E2-E047-8913-68EA64572E29}" destId="{B3EB9355-E6DF-CF41-BC76-C9DA147B3293}" srcOrd="0" destOrd="0" presId="urn:microsoft.com/office/officeart/2005/8/layout/hierarchy3"/>
    <dgm:cxn modelId="{0667A94C-5FD6-804E-9750-F366F87B15BC}" type="presParOf" srcId="{0A910B1D-82E2-E047-8913-68EA64572E29}" destId="{3B753722-F4AB-6C45-8BE6-9311FB89C770}" srcOrd="1" destOrd="0" presId="urn:microsoft.com/office/officeart/2005/8/layout/hierarchy3"/>
    <dgm:cxn modelId="{6FA97401-FDE9-9544-9C06-39DC211219C6}" type="presParOf" srcId="{DCBEB20B-06E6-3341-9719-99FF7FDE5C8B}" destId="{35CAB8EB-01A8-7342-B9F3-BA4EBD4C3396}" srcOrd="2" destOrd="0" presId="urn:microsoft.com/office/officeart/2005/8/layout/hierarchy3"/>
    <dgm:cxn modelId="{3DBEBD72-B5A9-AF49-B538-B9AA1FAE6E02}" type="presParOf" srcId="{35CAB8EB-01A8-7342-B9F3-BA4EBD4C3396}" destId="{AC603F33-4764-D347-AA61-C37F2F3AAC3C}" srcOrd="0" destOrd="0" presId="urn:microsoft.com/office/officeart/2005/8/layout/hierarchy3"/>
    <dgm:cxn modelId="{13DC856B-DF7E-9A4D-A5D3-635193CB55E7}" type="presParOf" srcId="{AC603F33-4764-D347-AA61-C37F2F3AAC3C}" destId="{DB8C96EA-6164-1A43-93A3-68D0292597F1}" srcOrd="0" destOrd="0" presId="urn:microsoft.com/office/officeart/2005/8/layout/hierarchy3"/>
    <dgm:cxn modelId="{FE3DA732-C459-4841-A9F9-100E766766DB}" type="presParOf" srcId="{AC603F33-4764-D347-AA61-C37F2F3AAC3C}" destId="{7F537DB5-D95D-0E49-9394-7CC55E7C6003}" srcOrd="1" destOrd="0" presId="urn:microsoft.com/office/officeart/2005/8/layout/hierarchy3"/>
    <dgm:cxn modelId="{60FDB5D2-F2A9-B44B-A746-A768AC39C1BE}" type="presParOf" srcId="{35CAB8EB-01A8-7342-B9F3-BA4EBD4C3396}" destId="{8C56F8FD-1A4B-C44E-8AD0-2DA03BE61AF6}" srcOrd="1" destOrd="0" presId="urn:microsoft.com/office/officeart/2005/8/layout/hierarchy3"/>
    <dgm:cxn modelId="{F02C126E-4305-3C45-942F-0C135AC5E2D0}" type="presParOf" srcId="{8C56F8FD-1A4B-C44E-8AD0-2DA03BE61AF6}" destId="{4AC5949E-D503-6E49-8AB4-9F9EF97DCE1E}" srcOrd="0" destOrd="0" presId="urn:microsoft.com/office/officeart/2005/8/layout/hierarchy3"/>
    <dgm:cxn modelId="{CD7E679B-9428-A14A-A415-628AAA68A971}" type="presParOf" srcId="{8C56F8FD-1A4B-C44E-8AD0-2DA03BE61AF6}" destId="{4D0ACF08-4BC6-2744-BE2F-23D9D45A9BB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85102-5A55-C441-A415-CB3D213578F7}">
      <dsp:nvSpPr>
        <dsp:cNvPr id="0" name=""/>
        <dsp:cNvSpPr/>
      </dsp:nvSpPr>
      <dsp:spPr>
        <a:xfrm rot="5400000">
          <a:off x="5474523" y="-1996787"/>
          <a:ext cx="1486792" cy="585216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a:lnSpc>
              <a:spcPct val="90000"/>
            </a:lnSpc>
            <a:spcBef>
              <a:spcPct val="0"/>
            </a:spcBef>
            <a:spcAft>
              <a:spcPct val="15000"/>
            </a:spcAft>
            <a:buChar char="•"/>
          </a:pPr>
          <a:r>
            <a:rPr lang="en-UG" sz="6500" kern="1200"/>
            <a:t>August 2011</a:t>
          </a:r>
          <a:endParaRPr lang="en-US" sz="6500" kern="1200"/>
        </a:p>
      </dsp:txBody>
      <dsp:txXfrm rot="-5400000">
        <a:off x="3291840" y="258475"/>
        <a:ext cx="5779581" cy="1341634"/>
      </dsp:txXfrm>
    </dsp:sp>
    <dsp:sp modelId="{DBDA0A0F-1380-F746-AA28-827DF6F7F8B6}">
      <dsp:nvSpPr>
        <dsp:cNvPr id="0" name=""/>
        <dsp:cNvSpPr/>
      </dsp:nvSpPr>
      <dsp:spPr>
        <a:xfrm>
          <a:off x="0" y="46"/>
          <a:ext cx="3291840" cy="185849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G" sz="3600" kern="1200"/>
            <a:t>Date of first incoporation</a:t>
          </a:r>
          <a:endParaRPr lang="en-US" sz="3600" kern="1200"/>
        </a:p>
      </dsp:txBody>
      <dsp:txXfrm>
        <a:off x="90724" y="90770"/>
        <a:ext cx="3110392" cy="1677043"/>
      </dsp:txXfrm>
    </dsp:sp>
    <dsp:sp modelId="{7B46A329-1AFB-6043-BFF8-7C9C8E5B5644}">
      <dsp:nvSpPr>
        <dsp:cNvPr id="0" name=""/>
        <dsp:cNvSpPr/>
      </dsp:nvSpPr>
      <dsp:spPr>
        <a:xfrm rot="5400000">
          <a:off x="5474523" y="-45372"/>
          <a:ext cx="1486792" cy="5852160"/>
        </a:xfrm>
        <a:prstGeom prst="round2SameRect">
          <a:avLst/>
        </a:prstGeom>
        <a:solidFill>
          <a:schemeClr val="accent2">
            <a:tint val="40000"/>
            <a:alpha val="90000"/>
            <a:hueOff val="-4191575"/>
            <a:satOff val="2859"/>
            <a:lumOff val="-1123"/>
            <a:alphaOff val="0"/>
          </a:schemeClr>
        </a:solidFill>
        <a:ln w="12700" cap="flat" cmpd="sng" algn="ctr">
          <a:solidFill>
            <a:schemeClr val="accent2">
              <a:tint val="40000"/>
              <a:alpha val="90000"/>
              <a:hueOff val="-4191575"/>
              <a:satOff val="2859"/>
              <a:lumOff val="-112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a:lnSpc>
              <a:spcPct val="90000"/>
            </a:lnSpc>
            <a:spcBef>
              <a:spcPct val="0"/>
            </a:spcBef>
            <a:spcAft>
              <a:spcPct val="15000"/>
            </a:spcAft>
            <a:buChar char="•"/>
          </a:pPr>
          <a:r>
            <a:rPr lang="en-UG" sz="6500" kern="1200"/>
            <a:t>March 2020</a:t>
          </a:r>
          <a:endParaRPr lang="en-US" sz="6500" kern="1200"/>
        </a:p>
      </dsp:txBody>
      <dsp:txXfrm rot="-5400000">
        <a:off x="3291840" y="2209890"/>
        <a:ext cx="5779581" cy="1341634"/>
      </dsp:txXfrm>
    </dsp:sp>
    <dsp:sp modelId="{E28686F5-23F4-4041-9B34-F1EAA362DC34}">
      <dsp:nvSpPr>
        <dsp:cNvPr id="0" name=""/>
        <dsp:cNvSpPr/>
      </dsp:nvSpPr>
      <dsp:spPr>
        <a:xfrm>
          <a:off x="0" y="1951462"/>
          <a:ext cx="3291840" cy="1858491"/>
        </a:xfrm>
        <a:prstGeom prst="roundRect">
          <a:avLst/>
        </a:prstGeom>
        <a:solidFill>
          <a:schemeClr val="accent2">
            <a:hueOff val="-3903361"/>
            <a:satOff val="54700"/>
            <a:lumOff val="-1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G" sz="3600" kern="1200"/>
            <a:t>Major Amendment of Memarts</a:t>
          </a:r>
          <a:endParaRPr lang="en-US" sz="3600" kern="1200"/>
        </a:p>
      </dsp:txBody>
      <dsp:txXfrm>
        <a:off x="90724" y="2042186"/>
        <a:ext cx="3110392" cy="16770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EB4D1-61CA-1E47-9B7B-0051CC17DA7A}">
      <dsp:nvSpPr>
        <dsp:cNvPr id="0" name=""/>
        <dsp:cNvSpPr/>
      </dsp:nvSpPr>
      <dsp:spPr>
        <a:xfrm>
          <a:off x="238062" y="954161"/>
          <a:ext cx="1219005" cy="260225"/>
        </a:xfrm>
        <a:prstGeom prst="homePlate">
          <a:avLst>
            <a:gd name="adj" fmla="val 4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kern="1200"/>
            <a:t>2011</a:t>
          </a:r>
        </a:p>
      </dsp:txBody>
      <dsp:txXfrm>
        <a:off x="238062" y="954161"/>
        <a:ext cx="1166960" cy="260225"/>
      </dsp:txXfrm>
    </dsp:sp>
    <dsp:sp modelId="{E1E773D2-006D-2A4A-A6D7-CB166BFD2483}">
      <dsp:nvSpPr>
        <dsp:cNvPr id="0" name=""/>
        <dsp:cNvSpPr/>
      </dsp:nvSpPr>
      <dsp:spPr>
        <a:xfrm>
          <a:off x="1033" y="0"/>
          <a:ext cx="1693063" cy="693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b" anchorCtr="1">
          <a:noAutofit/>
        </a:bodyPr>
        <a:lstStyle/>
        <a:p>
          <a:pPr marL="0" lvl="0" indent="0" algn="ctr" defTabSz="889000">
            <a:lnSpc>
              <a:spcPct val="90000"/>
            </a:lnSpc>
            <a:spcBef>
              <a:spcPct val="0"/>
            </a:spcBef>
            <a:spcAft>
              <a:spcPct val="35000"/>
            </a:spcAft>
            <a:buNone/>
          </a:pPr>
          <a:r>
            <a:rPr lang="en-US" sz="2000" kern="1200"/>
            <a:t>35</a:t>
          </a:r>
        </a:p>
      </dsp:txBody>
      <dsp:txXfrm>
        <a:off x="1033" y="0"/>
        <a:ext cx="1693063" cy="693935"/>
      </dsp:txXfrm>
    </dsp:sp>
    <dsp:sp modelId="{CC68EB1D-7E8D-9F43-A7D0-57AEF8EC17D7}">
      <dsp:nvSpPr>
        <dsp:cNvPr id="0" name=""/>
        <dsp:cNvSpPr/>
      </dsp:nvSpPr>
      <dsp:spPr>
        <a:xfrm>
          <a:off x="1457068" y="1084274"/>
          <a:ext cx="474057" cy="0"/>
        </a:xfrm>
        <a:custGeom>
          <a:avLst/>
          <a:gdLst/>
          <a:ahLst/>
          <a:cxnLst/>
          <a:rect l="0" t="0" r="0" b="0"/>
          <a:pathLst>
            <a:path>
              <a:moveTo>
                <a:pt x="0" y="0"/>
              </a:moveTo>
              <a:lnTo>
                <a:pt x="474057"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25136C-ADD7-7941-97B8-74977C940472}">
      <dsp:nvSpPr>
        <dsp:cNvPr id="0" name=""/>
        <dsp:cNvSpPr/>
      </dsp:nvSpPr>
      <dsp:spPr>
        <a:xfrm>
          <a:off x="847565" y="737306"/>
          <a:ext cx="0" cy="216854"/>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8FE6B54-A684-8C49-BF00-9284B071DB16}">
      <dsp:nvSpPr>
        <dsp:cNvPr id="0" name=""/>
        <dsp:cNvSpPr/>
      </dsp:nvSpPr>
      <dsp:spPr>
        <a:xfrm>
          <a:off x="825880" y="693935"/>
          <a:ext cx="43370" cy="4337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6732C0-0586-0347-A92B-448EBC98874D}">
      <dsp:nvSpPr>
        <dsp:cNvPr id="0" name=""/>
        <dsp:cNvSpPr/>
      </dsp:nvSpPr>
      <dsp:spPr>
        <a:xfrm>
          <a:off x="1931126" y="954161"/>
          <a:ext cx="1219005" cy="260225"/>
        </a:xfrm>
        <a:prstGeom prst="hexagon">
          <a:avLst>
            <a:gd name="adj" fmla="val 40000"/>
            <a:gd name="vf" fmla="val 115470"/>
          </a:avLst>
        </a:prstGeom>
        <a:solidFill>
          <a:schemeClr val="accent5">
            <a:hueOff val="-1768920"/>
            <a:satOff val="-21835"/>
            <a:lumOff val="2010"/>
            <a:alphaOff val="0"/>
          </a:schemeClr>
        </a:solidFill>
        <a:ln w="12700" cap="flat" cmpd="sng" algn="ctr">
          <a:solidFill>
            <a:schemeClr val="accent5">
              <a:hueOff val="-1768920"/>
              <a:satOff val="-21835"/>
              <a:lumOff val="20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kern="1200"/>
            <a:t>2018</a:t>
          </a:r>
        </a:p>
      </dsp:txBody>
      <dsp:txXfrm>
        <a:off x="2067406" y="983253"/>
        <a:ext cx="946445" cy="202041"/>
      </dsp:txXfrm>
    </dsp:sp>
    <dsp:sp modelId="{99A67021-D652-4744-8DAD-1FEEAF4BF5A5}">
      <dsp:nvSpPr>
        <dsp:cNvPr id="0" name=""/>
        <dsp:cNvSpPr/>
      </dsp:nvSpPr>
      <dsp:spPr>
        <a:xfrm>
          <a:off x="1694097" y="1474613"/>
          <a:ext cx="1693063" cy="693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t" anchorCtr="1">
          <a:noAutofit/>
        </a:bodyPr>
        <a:lstStyle/>
        <a:p>
          <a:pPr marL="0" lvl="0" indent="0" algn="ctr" defTabSz="889000">
            <a:lnSpc>
              <a:spcPct val="90000"/>
            </a:lnSpc>
            <a:spcBef>
              <a:spcPct val="0"/>
            </a:spcBef>
            <a:spcAft>
              <a:spcPct val="35000"/>
            </a:spcAft>
            <a:buNone/>
          </a:pPr>
          <a:r>
            <a:rPr lang="en-US" sz="2000" kern="1200"/>
            <a:t>52</a:t>
          </a:r>
        </a:p>
      </dsp:txBody>
      <dsp:txXfrm>
        <a:off x="1694097" y="1474613"/>
        <a:ext cx="1693063" cy="693935"/>
      </dsp:txXfrm>
    </dsp:sp>
    <dsp:sp modelId="{FF967A3E-A622-5348-A3B5-BC4A207CC4B5}">
      <dsp:nvSpPr>
        <dsp:cNvPr id="0" name=""/>
        <dsp:cNvSpPr/>
      </dsp:nvSpPr>
      <dsp:spPr>
        <a:xfrm>
          <a:off x="3150132" y="1084274"/>
          <a:ext cx="474057" cy="0"/>
        </a:xfrm>
        <a:custGeom>
          <a:avLst/>
          <a:gdLst/>
          <a:ahLst/>
          <a:cxnLst/>
          <a:rect l="0" t="0" r="0" b="0"/>
          <a:pathLst>
            <a:path>
              <a:moveTo>
                <a:pt x="0" y="0"/>
              </a:moveTo>
              <a:lnTo>
                <a:pt x="474057" y="0"/>
              </a:lnTo>
            </a:path>
          </a:pathLst>
        </a:custGeom>
        <a:noFill/>
        <a:ln w="12700" cap="flat" cmpd="sng" algn="ctr">
          <a:solidFill>
            <a:schemeClr val="accent5">
              <a:hueOff val="-2358560"/>
              <a:satOff val="-29113"/>
              <a:lumOff val="268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18B643-E505-CA4E-824F-6931AD69FA73}">
      <dsp:nvSpPr>
        <dsp:cNvPr id="0" name=""/>
        <dsp:cNvSpPr/>
      </dsp:nvSpPr>
      <dsp:spPr>
        <a:xfrm>
          <a:off x="2540629" y="1214387"/>
          <a:ext cx="0" cy="216854"/>
        </a:xfrm>
        <a:prstGeom prst="line">
          <a:avLst/>
        </a:prstGeom>
        <a:noFill/>
        <a:ln w="12700" cap="flat" cmpd="sng" algn="ctr">
          <a:solidFill>
            <a:schemeClr val="accent5">
              <a:hueOff val="-1768920"/>
              <a:satOff val="-21835"/>
              <a:lumOff val="2010"/>
              <a:alphaOff val="0"/>
            </a:schemeClr>
          </a:solidFill>
          <a:prstDash val="dash"/>
          <a:miter lim="800000"/>
        </a:ln>
        <a:effectLst/>
      </dsp:spPr>
      <dsp:style>
        <a:lnRef idx="1">
          <a:scrgbClr r="0" g="0" b="0"/>
        </a:lnRef>
        <a:fillRef idx="0">
          <a:scrgbClr r="0" g="0" b="0"/>
        </a:fillRef>
        <a:effectRef idx="0">
          <a:scrgbClr r="0" g="0" b="0"/>
        </a:effectRef>
        <a:fontRef idx="minor"/>
      </dsp:style>
    </dsp:sp>
    <dsp:sp modelId="{23866C75-488B-5442-8CA8-0FCAFA9D193F}">
      <dsp:nvSpPr>
        <dsp:cNvPr id="0" name=""/>
        <dsp:cNvSpPr/>
      </dsp:nvSpPr>
      <dsp:spPr>
        <a:xfrm>
          <a:off x="2518943" y="1431242"/>
          <a:ext cx="43370" cy="43370"/>
        </a:xfrm>
        <a:prstGeom prst="rect">
          <a:avLst/>
        </a:prstGeom>
        <a:solidFill>
          <a:schemeClr val="accent5">
            <a:hueOff val="-1768920"/>
            <a:satOff val="-21835"/>
            <a:lumOff val="20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0E991B-A6A9-9B44-9BD6-627AFC759D5D}">
      <dsp:nvSpPr>
        <dsp:cNvPr id="0" name=""/>
        <dsp:cNvSpPr/>
      </dsp:nvSpPr>
      <dsp:spPr>
        <a:xfrm>
          <a:off x="3624190" y="954161"/>
          <a:ext cx="1219005" cy="260225"/>
        </a:xfrm>
        <a:prstGeom prst="hexagon">
          <a:avLst>
            <a:gd name="adj" fmla="val 40000"/>
            <a:gd name="vf" fmla="val 115470"/>
          </a:avLst>
        </a:prstGeom>
        <a:solidFill>
          <a:schemeClr val="accent5">
            <a:hueOff val="-3537841"/>
            <a:satOff val="-43669"/>
            <a:lumOff val="4020"/>
            <a:alphaOff val="0"/>
          </a:schemeClr>
        </a:solidFill>
        <a:ln w="12700" cap="flat" cmpd="sng" algn="ctr">
          <a:solidFill>
            <a:schemeClr val="accent5">
              <a:hueOff val="-3537841"/>
              <a:satOff val="-43669"/>
              <a:lumOff val="4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kern="1200"/>
            <a:t>2020</a:t>
          </a:r>
        </a:p>
      </dsp:txBody>
      <dsp:txXfrm>
        <a:off x="3760470" y="983253"/>
        <a:ext cx="946445" cy="202041"/>
      </dsp:txXfrm>
    </dsp:sp>
    <dsp:sp modelId="{98163C0A-AE9D-9A44-A9A5-36111025BA4E}">
      <dsp:nvSpPr>
        <dsp:cNvPr id="0" name=""/>
        <dsp:cNvSpPr/>
      </dsp:nvSpPr>
      <dsp:spPr>
        <a:xfrm>
          <a:off x="3387161" y="0"/>
          <a:ext cx="1693063" cy="693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b" anchorCtr="1">
          <a:noAutofit/>
        </a:bodyPr>
        <a:lstStyle/>
        <a:p>
          <a:pPr marL="0" lvl="0" indent="0" algn="ctr" defTabSz="889000">
            <a:lnSpc>
              <a:spcPct val="90000"/>
            </a:lnSpc>
            <a:spcBef>
              <a:spcPct val="0"/>
            </a:spcBef>
            <a:spcAft>
              <a:spcPct val="35000"/>
            </a:spcAft>
            <a:buNone/>
          </a:pPr>
          <a:r>
            <a:rPr lang="en-US" sz="2000" kern="1200"/>
            <a:t>55</a:t>
          </a:r>
        </a:p>
      </dsp:txBody>
      <dsp:txXfrm>
        <a:off x="3387161" y="0"/>
        <a:ext cx="1693063" cy="693935"/>
      </dsp:txXfrm>
    </dsp:sp>
    <dsp:sp modelId="{6D6FD47F-44FC-FC40-B038-D808C7A65E68}">
      <dsp:nvSpPr>
        <dsp:cNvPr id="0" name=""/>
        <dsp:cNvSpPr/>
      </dsp:nvSpPr>
      <dsp:spPr>
        <a:xfrm>
          <a:off x="4843195" y="1084274"/>
          <a:ext cx="474057" cy="0"/>
        </a:xfrm>
        <a:custGeom>
          <a:avLst/>
          <a:gdLst/>
          <a:ahLst/>
          <a:cxnLst/>
          <a:rect l="0" t="0" r="0" b="0"/>
          <a:pathLst>
            <a:path>
              <a:moveTo>
                <a:pt x="0" y="0"/>
              </a:moveTo>
              <a:lnTo>
                <a:pt x="474057" y="0"/>
              </a:lnTo>
            </a:path>
          </a:pathLst>
        </a:custGeom>
        <a:noFill/>
        <a:ln w="12700" cap="flat" cmpd="sng" algn="ctr">
          <a:solidFill>
            <a:schemeClr val="accent5">
              <a:hueOff val="-4717121"/>
              <a:satOff val="-58225"/>
              <a:lumOff val="536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D2C697-99FB-2242-978D-0F23BB0DDAD8}">
      <dsp:nvSpPr>
        <dsp:cNvPr id="0" name=""/>
        <dsp:cNvSpPr/>
      </dsp:nvSpPr>
      <dsp:spPr>
        <a:xfrm>
          <a:off x="4233693" y="737306"/>
          <a:ext cx="0" cy="216854"/>
        </a:xfrm>
        <a:prstGeom prst="line">
          <a:avLst/>
        </a:prstGeom>
        <a:noFill/>
        <a:ln w="12700" cap="flat" cmpd="sng" algn="ctr">
          <a:solidFill>
            <a:schemeClr val="accent5">
              <a:hueOff val="-3537841"/>
              <a:satOff val="-43669"/>
              <a:lumOff val="4020"/>
              <a:alphaOff val="0"/>
            </a:schemeClr>
          </a:solidFill>
          <a:prstDash val="dash"/>
          <a:miter lim="800000"/>
        </a:ln>
        <a:effectLst/>
      </dsp:spPr>
      <dsp:style>
        <a:lnRef idx="1">
          <a:scrgbClr r="0" g="0" b="0"/>
        </a:lnRef>
        <a:fillRef idx="0">
          <a:scrgbClr r="0" g="0" b="0"/>
        </a:fillRef>
        <a:effectRef idx="0">
          <a:scrgbClr r="0" g="0" b="0"/>
        </a:effectRef>
        <a:fontRef idx="minor"/>
      </dsp:style>
    </dsp:sp>
    <dsp:sp modelId="{D7805093-6C19-F842-8D0B-A2554E438DA1}">
      <dsp:nvSpPr>
        <dsp:cNvPr id="0" name=""/>
        <dsp:cNvSpPr/>
      </dsp:nvSpPr>
      <dsp:spPr>
        <a:xfrm>
          <a:off x="4212007" y="693935"/>
          <a:ext cx="43370" cy="43370"/>
        </a:xfrm>
        <a:prstGeom prst="rect">
          <a:avLst/>
        </a:prstGeom>
        <a:solidFill>
          <a:schemeClr val="accent5">
            <a:hueOff val="-3537841"/>
            <a:satOff val="-43669"/>
            <a:lumOff val="4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880933-A986-F048-B2A9-C91B5BD46734}">
      <dsp:nvSpPr>
        <dsp:cNvPr id="0" name=""/>
        <dsp:cNvSpPr/>
      </dsp:nvSpPr>
      <dsp:spPr>
        <a:xfrm>
          <a:off x="5317253" y="954161"/>
          <a:ext cx="1219005" cy="260225"/>
        </a:xfrm>
        <a:prstGeom prst="hexagon">
          <a:avLst>
            <a:gd name="adj" fmla="val 40000"/>
            <a:gd name="vf" fmla="val 115470"/>
          </a:avLst>
        </a:prstGeom>
        <a:solidFill>
          <a:schemeClr val="accent5">
            <a:hueOff val="-5306761"/>
            <a:satOff val="-65504"/>
            <a:lumOff val="6030"/>
            <a:alphaOff val="0"/>
          </a:schemeClr>
        </a:solidFill>
        <a:ln w="12700" cap="flat" cmpd="sng" algn="ctr">
          <a:solidFill>
            <a:schemeClr val="accent5">
              <a:hueOff val="-5306761"/>
              <a:satOff val="-65504"/>
              <a:lumOff val="60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kern="1200"/>
            <a:t>2022</a:t>
          </a:r>
        </a:p>
      </dsp:txBody>
      <dsp:txXfrm>
        <a:off x="5453533" y="983253"/>
        <a:ext cx="946445" cy="202041"/>
      </dsp:txXfrm>
    </dsp:sp>
    <dsp:sp modelId="{FCCBA7F7-D7AA-8840-8087-67012E23F884}">
      <dsp:nvSpPr>
        <dsp:cNvPr id="0" name=""/>
        <dsp:cNvSpPr/>
      </dsp:nvSpPr>
      <dsp:spPr>
        <a:xfrm>
          <a:off x="5080224" y="1474613"/>
          <a:ext cx="1693063" cy="693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t" anchorCtr="1">
          <a:noAutofit/>
        </a:bodyPr>
        <a:lstStyle/>
        <a:p>
          <a:pPr marL="0" lvl="0" indent="0" algn="ctr" defTabSz="889000">
            <a:lnSpc>
              <a:spcPct val="90000"/>
            </a:lnSpc>
            <a:spcBef>
              <a:spcPct val="0"/>
            </a:spcBef>
            <a:spcAft>
              <a:spcPct val="35000"/>
            </a:spcAft>
            <a:buNone/>
          </a:pPr>
          <a:r>
            <a:rPr lang="en-US" sz="2000" kern="1200"/>
            <a:t>59</a:t>
          </a:r>
        </a:p>
      </dsp:txBody>
      <dsp:txXfrm>
        <a:off x="5080224" y="1474613"/>
        <a:ext cx="1693063" cy="693935"/>
      </dsp:txXfrm>
    </dsp:sp>
    <dsp:sp modelId="{D322A19C-FD97-6E40-839E-7392ECCD234A}">
      <dsp:nvSpPr>
        <dsp:cNvPr id="0" name=""/>
        <dsp:cNvSpPr/>
      </dsp:nvSpPr>
      <dsp:spPr>
        <a:xfrm>
          <a:off x="6536259" y="1084274"/>
          <a:ext cx="474057" cy="0"/>
        </a:xfrm>
        <a:custGeom>
          <a:avLst/>
          <a:gdLst/>
          <a:ahLst/>
          <a:cxnLst/>
          <a:rect l="0" t="0" r="0" b="0"/>
          <a:pathLst>
            <a:path>
              <a:moveTo>
                <a:pt x="0" y="0"/>
              </a:moveTo>
              <a:lnTo>
                <a:pt x="474057" y="0"/>
              </a:lnTo>
            </a:path>
          </a:pathLst>
        </a:custGeom>
        <a:noFill/>
        <a:ln w="12700" cap="flat" cmpd="sng" algn="ctr">
          <a:solidFill>
            <a:schemeClr val="accent5">
              <a:hueOff val="-7075681"/>
              <a:satOff val="-87338"/>
              <a:lumOff val="804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D6FC83-5BEF-F94A-A012-FD6A8FB02828}">
      <dsp:nvSpPr>
        <dsp:cNvPr id="0" name=""/>
        <dsp:cNvSpPr/>
      </dsp:nvSpPr>
      <dsp:spPr>
        <a:xfrm>
          <a:off x="5926756" y="1214387"/>
          <a:ext cx="0" cy="216854"/>
        </a:xfrm>
        <a:prstGeom prst="line">
          <a:avLst/>
        </a:prstGeom>
        <a:noFill/>
        <a:ln w="12700" cap="flat" cmpd="sng" algn="ctr">
          <a:solidFill>
            <a:schemeClr val="accent5">
              <a:hueOff val="-5306761"/>
              <a:satOff val="-65504"/>
              <a:lumOff val="6030"/>
              <a:alphaOff val="0"/>
            </a:schemeClr>
          </a:solidFill>
          <a:prstDash val="dash"/>
          <a:miter lim="800000"/>
        </a:ln>
        <a:effectLst/>
      </dsp:spPr>
      <dsp:style>
        <a:lnRef idx="1">
          <a:scrgbClr r="0" g="0" b="0"/>
        </a:lnRef>
        <a:fillRef idx="0">
          <a:scrgbClr r="0" g="0" b="0"/>
        </a:fillRef>
        <a:effectRef idx="0">
          <a:scrgbClr r="0" g="0" b="0"/>
        </a:effectRef>
        <a:fontRef idx="minor"/>
      </dsp:style>
    </dsp:sp>
    <dsp:sp modelId="{63754DAC-E6DD-BB41-94BE-564B1D40DFE0}">
      <dsp:nvSpPr>
        <dsp:cNvPr id="0" name=""/>
        <dsp:cNvSpPr/>
      </dsp:nvSpPr>
      <dsp:spPr>
        <a:xfrm>
          <a:off x="5905071" y="1431242"/>
          <a:ext cx="43370" cy="43370"/>
        </a:xfrm>
        <a:prstGeom prst="rect">
          <a:avLst/>
        </a:prstGeom>
        <a:solidFill>
          <a:schemeClr val="accent5">
            <a:hueOff val="-5306761"/>
            <a:satOff val="-65504"/>
            <a:lumOff val="60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2BBD6B-AC80-8D40-B3B3-AA8CB21266B5}">
      <dsp:nvSpPr>
        <dsp:cNvPr id="0" name=""/>
        <dsp:cNvSpPr/>
      </dsp:nvSpPr>
      <dsp:spPr>
        <a:xfrm rot="10800000">
          <a:off x="7010317" y="954161"/>
          <a:ext cx="1219005" cy="260225"/>
        </a:xfrm>
        <a:prstGeom prst="homePlate">
          <a:avLst>
            <a:gd name="adj" fmla="val 40000"/>
          </a:avLst>
        </a:prstGeom>
        <a:solidFill>
          <a:schemeClr val="accent5">
            <a:hueOff val="-7075681"/>
            <a:satOff val="-87338"/>
            <a:lumOff val="8040"/>
            <a:alphaOff val="0"/>
          </a:schemeClr>
        </a:solidFill>
        <a:ln w="12700" cap="flat" cmpd="sng" algn="ctr">
          <a:solidFill>
            <a:schemeClr val="accent5">
              <a:hueOff val="-7075681"/>
              <a:satOff val="-87338"/>
              <a:lumOff val="80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kern="1200"/>
            <a:t>2023</a:t>
          </a:r>
        </a:p>
      </dsp:txBody>
      <dsp:txXfrm rot="10800000">
        <a:off x="7062362" y="954161"/>
        <a:ext cx="1166960" cy="260225"/>
      </dsp:txXfrm>
    </dsp:sp>
    <dsp:sp modelId="{EAB670B4-3757-264D-9FE5-5E80091380FA}">
      <dsp:nvSpPr>
        <dsp:cNvPr id="0" name=""/>
        <dsp:cNvSpPr/>
      </dsp:nvSpPr>
      <dsp:spPr>
        <a:xfrm>
          <a:off x="6773288" y="0"/>
          <a:ext cx="1693063" cy="693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b" anchorCtr="1">
          <a:noAutofit/>
        </a:bodyPr>
        <a:lstStyle/>
        <a:p>
          <a:pPr marL="0" lvl="0" indent="0" algn="ctr" defTabSz="889000">
            <a:lnSpc>
              <a:spcPct val="90000"/>
            </a:lnSpc>
            <a:spcBef>
              <a:spcPct val="0"/>
            </a:spcBef>
            <a:spcAft>
              <a:spcPct val="35000"/>
            </a:spcAft>
            <a:buNone/>
          </a:pPr>
          <a:r>
            <a:rPr lang="en-US" sz="2000" kern="1200"/>
            <a:t>69</a:t>
          </a:r>
        </a:p>
      </dsp:txBody>
      <dsp:txXfrm>
        <a:off x="6773288" y="0"/>
        <a:ext cx="1693063" cy="693935"/>
      </dsp:txXfrm>
    </dsp:sp>
    <dsp:sp modelId="{C5258C9B-BAC4-0648-9340-327406FC1AE2}">
      <dsp:nvSpPr>
        <dsp:cNvPr id="0" name=""/>
        <dsp:cNvSpPr/>
      </dsp:nvSpPr>
      <dsp:spPr>
        <a:xfrm>
          <a:off x="7619820" y="737306"/>
          <a:ext cx="0" cy="216854"/>
        </a:xfrm>
        <a:prstGeom prst="line">
          <a:avLst/>
        </a:prstGeom>
        <a:noFill/>
        <a:ln w="12700" cap="flat" cmpd="sng" algn="ctr">
          <a:solidFill>
            <a:schemeClr val="accent5">
              <a:hueOff val="-7075681"/>
              <a:satOff val="-87338"/>
              <a:lumOff val="8040"/>
              <a:alphaOff val="0"/>
            </a:schemeClr>
          </a:solidFill>
          <a:prstDash val="dash"/>
          <a:miter lim="800000"/>
        </a:ln>
        <a:effectLst/>
      </dsp:spPr>
      <dsp:style>
        <a:lnRef idx="1">
          <a:scrgbClr r="0" g="0" b="0"/>
        </a:lnRef>
        <a:fillRef idx="0">
          <a:scrgbClr r="0" g="0" b="0"/>
        </a:fillRef>
        <a:effectRef idx="0">
          <a:scrgbClr r="0" g="0" b="0"/>
        </a:effectRef>
        <a:fontRef idx="minor"/>
      </dsp:style>
    </dsp:sp>
    <dsp:sp modelId="{CAFCABED-0514-714C-8A26-8BD55D6C200E}">
      <dsp:nvSpPr>
        <dsp:cNvPr id="0" name=""/>
        <dsp:cNvSpPr/>
      </dsp:nvSpPr>
      <dsp:spPr>
        <a:xfrm>
          <a:off x="7598135" y="693935"/>
          <a:ext cx="43370" cy="43370"/>
        </a:xfrm>
        <a:prstGeom prst="rect">
          <a:avLst/>
        </a:prstGeom>
        <a:solidFill>
          <a:schemeClr val="accent5">
            <a:hueOff val="-7075681"/>
            <a:satOff val="-87338"/>
            <a:lumOff val="80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B9B35-FDB3-AD46-A90D-66E5C1617729}">
      <dsp:nvSpPr>
        <dsp:cNvPr id="0" name=""/>
        <dsp:cNvSpPr/>
      </dsp:nvSpPr>
      <dsp:spPr>
        <a:xfrm>
          <a:off x="238062" y="954161"/>
          <a:ext cx="1219005" cy="260225"/>
        </a:xfrm>
        <a:prstGeom prst="homePlate">
          <a:avLst>
            <a:gd name="adj" fmla="val 4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kern="1200"/>
            <a:t>2011</a:t>
          </a:r>
        </a:p>
      </dsp:txBody>
      <dsp:txXfrm>
        <a:off x="238062" y="954161"/>
        <a:ext cx="1166960" cy="260225"/>
      </dsp:txXfrm>
    </dsp:sp>
    <dsp:sp modelId="{30080F55-D3B6-CB44-85A8-329DD57B1B9A}">
      <dsp:nvSpPr>
        <dsp:cNvPr id="0" name=""/>
        <dsp:cNvSpPr/>
      </dsp:nvSpPr>
      <dsp:spPr>
        <a:xfrm>
          <a:off x="1033" y="0"/>
          <a:ext cx="1693063" cy="693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b" anchorCtr="1">
          <a:noAutofit/>
        </a:bodyPr>
        <a:lstStyle/>
        <a:p>
          <a:pPr marL="0" lvl="0" indent="0" algn="ctr" defTabSz="889000">
            <a:lnSpc>
              <a:spcPct val="90000"/>
            </a:lnSpc>
            <a:spcBef>
              <a:spcPct val="0"/>
            </a:spcBef>
            <a:spcAft>
              <a:spcPct val="35000"/>
            </a:spcAft>
            <a:buNone/>
          </a:pPr>
          <a:r>
            <a:rPr lang="en-US" sz="2000" kern="1200"/>
            <a:t>350</a:t>
          </a:r>
        </a:p>
      </dsp:txBody>
      <dsp:txXfrm>
        <a:off x="1033" y="0"/>
        <a:ext cx="1693063" cy="693935"/>
      </dsp:txXfrm>
    </dsp:sp>
    <dsp:sp modelId="{40ABBD26-DC1C-5444-898D-B5E560A6AE6E}">
      <dsp:nvSpPr>
        <dsp:cNvPr id="0" name=""/>
        <dsp:cNvSpPr/>
      </dsp:nvSpPr>
      <dsp:spPr>
        <a:xfrm>
          <a:off x="1457068" y="1084274"/>
          <a:ext cx="474057" cy="0"/>
        </a:xfrm>
        <a:custGeom>
          <a:avLst/>
          <a:gdLst/>
          <a:ahLst/>
          <a:cxnLst/>
          <a:rect l="0" t="0" r="0" b="0"/>
          <a:pathLst>
            <a:path>
              <a:moveTo>
                <a:pt x="0" y="0"/>
              </a:moveTo>
              <a:lnTo>
                <a:pt x="474057"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8FE7C9-1FFC-854B-820B-47E78D3BCCA0}">
      <dsp:nvSpPr>
        <dsp:cNvPr id="0" name=""/>
        <dsp:cNvSpPr/>
      </dsp:nvSpPr>
      <dsp:spPr>
        <a:xfrm>
          <a:off x="847565" y="737306"/>
          <a:ext cx="0" cy="216854"/>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2EE480F-A040-9C46-95DB-0B1A3974AEAC}">
      <dsp:nvSpPr>
        <dsp:cNvPr id="0" name=""/>
        <dsp:cNvSpPr/>
      </dsp:nvSpPr>
      <dsp:spPr>
        <a:xfrm>
          <a:off x="825880" y="693935"/>
          <a:ext cx="43370" cy="4337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7C0D1E-1BA5-E445-9B04-7B46BA4BDF9D}">
      <dsp:nvSpPr>
        <dsp:cNvPr id="0" name=""/>
        <dsp:cNvSpPr/>
      </dsp:nvSpPr>
      <dsp:spPr>
        <a:xfrm>
          <a:off x="1931126" y="954161"/>
          <a:ext cx="1219005" cy="260225"/>
        </a:xfrm>
        <a:prstGeom prst="hexagon">
          <a:avLst>
            <a:gd name="adj" fmla="val 40000"/>
            <a:gd name="vf" fmla="val 115470"/>
          </a:avLst>
        </a:prstGeom>
        <a:solidFill>
          <a:schemeClr val="accent5">
            <a:hueOff val="-1768920"/>
            <a:satOff val="-21835"/>
            <a:lumOff val="2010"/>
            <a:alphaOff val="0"/>
          </a:schemeClr>
        </a:solidFill>
        <a:ln w="12700" cap="flat" cmpd="sng" algn="ctr">
          <a:solidFill>
            <a:schemeClr val="accent5">
              <a:hueOff val="-1768920"/>
              <a:satOff val="-21835"/>
              <a:lumOff val="20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kern="1200"/>
            <a:t>2018</a:t>
          </a:r>
        </a:p>
      </dsp:txBody>
      <dsp:txXfrm>
        <a:off x="2067406" y="983253"/>
        <a:ext cx="946445" cy="202041"/>
      </dsp:txXfrm>
    </dsp:sp>
    <dsp:sp modelId="{F0803900-DC52-B440-9799-714714D4F86F}">
      <dsp:nvSpPr>
        <dsp:cNvPr id="0" name=""/>
        <dsp:cNvSpPr/>
      </dsp:nvSpPr>
      <dsp:spPr>
        <a:xfrm>
          <a:off x="1694097" y="1474613"/>
          <a:ext cx="1693063" cy="693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t" anchorCtr="1">
          <a:noAutofit/>
        </a:bodyPr>
        <a:lstStyle/>
        <a:p>
          <a:pPr marL="0" lvl="0" indent="0" algn="ctr" defTabSz="889000">
            <a:lnSpc>
              <a:spcPct val="90000"/>
            </a:lnSpc>
            <a:spcBef>
              <a:spcPct val="0"/>
            </a:spcBef>
            <a:spcAft>
              <a:spcPct val="35000"/>
            </a:spcAft>
            <a:buNone/>
          </a:pPr>
          <a:r>
            <a:rPr lang="en-US" sz="2000" kern="1200"/>
            <a:t>580</a:t>
          </a:r>
        </a:p>
      </dsp:txBody>
      <dsp:txXfrm>
        <a:off x="1694097" y="1474613"/>
        <a:ext cx="1693063" cy="693935"/>
      </dsp:txXfrm>
    </dsp:sp>
    <dsp:sp modelId="{54C68490-DABD-454E-BB92-AD016A7EF3E8}">
      <dsp:nvSpPr>
        <dsp:cNvPr id="0" name=""/>
        <dsp:cNvSpPr/>
      </dsp:nvSpPr>
      <dsp:spPr>
        <a:xfrm>
          <a:off x="3150132" y="1084274"/>
          <a:ext cx="474057" cy="0"/>
        </a:xfrm>
        <a:custGeom>
          <a:avLst/>
          <a:gdLst/>
          <a:ahLst/>
          <a:cxnLst/>
          <a:rect l="0" t="0" r="0" b="0"/>
          <a:pathLst>
            <a:path>
              <a:moveTo>
                <a:pt x="0" y="0"/>
              </a:moveTo>
              <a:lnTo>
                <a:pt x="474057" y="0"/>
              </a:lnTo>
            </a:path>
          </a:pathLst>
        </a:custGeom>
        <a:noFill/>
        <a:ln w="12700" cap="flat" cmpd="sng" algn="ctr">
          <a:solidFill>
            <a:schemeClr val="accent5">
              <a:hueOff val="-2358560"/>
              <a:satOff val="-29113"/>
              <a:lumOff val="268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EDD100-CAA0-8840-9E0F-8A5BA4719A46}">
      <dsp:nvSpPr>
        <dsp:cNvPr id="0" name=""/>
        <dsp:cNvSpPr/>
      </dsp:nvSpPr>
      <dsp:spPr>
        <a:xfrm>
          <a:off x="2540629" y="1214387"/>
          <a:ext cx="0" cy="216854"/>
        </a:xfrm>
        <a:prstGeom prst="line">
          <a:avLst/>
        </a:prstGeom>
        <a:noFill/>
        <a:ln w="12700" cap="flat" cmpd="sng" algn="ctr">
          <a:solidFill>
            <a:schemeClr val="accent5">
              <a:hueOff val="-1768920"/>
              <a:satOff val="-21835"/>
              <a:lumOff val="2010"/>
              <a:alphaOff val="0"/>
            </a:schemeClr>
          </a:solidFill>
          <a:prstDash val="dash"/>
          <a:miter lim="800000"/>
        </a:ln>
        <a:effectLst/>
      </dsp:spPr>
      <dsp:style>
        <a:lnRef idx="1">
          <a:scrgbClr r="0" g="0" b="0"/>
        </a:lnRef>
        <a:fillRef idx="0">
          <a:scrgbClr r="0" g="0" b="0"/>
        </a:fillRef>
        <a:effectRef idx="0">
          <a:scrgbClr r="0" g="0" b="0"/>
        </a:effectRef>
        <a:fontRef idx="minor"/>
      </dsp:style>
    </dsp:sp>
    <dsp:sp modelId="{A157A656-78DE-6545-8D28-2FA6245B3CFF}">
      <dsp:nvSpPr>
        <dsp:cNvPr id="0" name=""/>
        <dsp:cNvSpPr/>
      </dsp:nvSpPr>
      <dsp:spPr>
        <a:xfrm>
          <a:off x="2518943" y="1431242"/>
          <a:ext cx="43370" cy="43370"/>
        </a:xfrm>
        <a:prstGeom prst="rect">
          <a:avLst/>
        </a:prstGeom>
        <a:solidFill>
          <a:schemeClr val="accent5">
            <a:hueOff val="-1768920"/>
            <a:satOff val="-21835"/>
            <a:lumOff val="20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681251-1658-2746-AFD4-3BBDAFA69344}">
      <dsp:nvSpPr>
        <dsp:cNvPr id="0" name=""/>
        <dsp:cNvSpPr/>
      </dsp:nvSpPr>
      <dsp:spPr>
        <a:xfrm>
          <a:off x="3624190" y="954161"/>
          <a:ext cx="1219005" cy="260225"/>
        </a:xfrm>
        <a:prstGeom prst="hexagon">
          <a:avLst>
            <a:gd name="adj" fmla="val 40000"/>
            <a:gd name="vf" fmla="val 115470"/>
          </a:avLst>
        </a:prstGeom>
        <a:solidFill>
          <a:schemeClr val="accent5">
            <a:hueOff val="-3537841"/>
            <a:satOff val="-43669"/>
            <a:lumOff val="4020"/>
            <a:alphaOff val="0"/>
          </a:schemeClr>
        </a:solidFill>
        <a:ln w="12700" cap="flat" cmpd="sng" algn="ctr">
          <a:solidFill>
            <a:schemeClr val="accent5">
              <a:hueOff val="-3537841"/>
              <a:satOff val="-43669"/>
              <a:lumOff val="4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kern="1200"/>
            <a:t>2020</a:t>
          </a:r>
        </a:p>
      </dsp:txBody>
      <dsp:txXfrm>
        <a:off x="3760470" y="983253"/>
        <a:ext cx="946445" cy="202041"/>
      </dsp:txXfrm>
    </dsp:sp>
    <dsp:sp modelId="{1F256E96-4E37-B949-8B7B-E37231D4054F}">
      <dsp:nvSpPr>
        <dsp:cNvPr id="0" name=""/>
        <dsp:cNvSpPr/>
      </dsp:nvSpPr>
      <dsp:spPr>
        <a:xfrm>
          <a:off x="3387161" y="0"/>
          <a:ext cx="1693063" cy="693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b" anchorCtr="1">
          <a:noAutofit/>
        </a:bodyPr>
        <a:lstStyle/>
        <a:p>
          <a:pPr marL="0" lvl="0" indent="0" algn="ctr" defTabSz="889000">
            <a:lnSpc>
              <a:spcPct val="90000"/>
            </a:lnSpc>
            <a:spcBef>
              <a:spcPct val="0"/>
            </a:spcBef>
            <a:spcAft>
              <a:spcPct val="35000"/>
            </a:spcAft>
            <a:buNone/>
          </a:pPr>
          <a:r>
            <a:rPr lang="en-US" sz="2000" kern="1200"/>
            <a:t>614</a:t>
          </a:r>
        </a:p>
      </dsp:txBody>
      <dsp:txXfrm>
        <a:off x="3387161" y="0"/>
        <a:ext cx="1693063" cy="693935"/>
      </dsp:txXfrm>
    </dsp:sp>
    <dsp:sp modelId="{F9EFE4C1-490D-0C44-AD33-6F48772C56CC}">
      <dsp:nvSpPr>
        <dsp:cNvPr id="0" name=""/>
        <dsp:cNvSpPr/>
      </dsp:nvSpPr>
      <dsp:spPr>
        <a:xfrm>
          <a:off x="4843195" y="1084274"/>
          <a:ext cx="474057" cy="0"/>
        </a:xfrm>
        <a:custGeom>
          <a:avLst/>
          <a:gdLst/>
          <a:ahLst/>
          <a:cxnLst/>
          <a:rect l="0" t="0" r="0" b="0"/>
          <a:pathLst>
            <a:path>
              <a:moveTo>
                <a:pt x="0" y="0"/>
              </a:moveTo>
              <a:lnTo>
                <a:pt x="474057" y="0"/>
              </a:lnTo>
            </a:path>
          </a:pathLst>
        </a:custGeom>
        <a:noFill/>
        <a:ln w="12700" cap="flat" cmpd="sng" algn="ctr">
          <a:solidFill>
            <a:schemeClr val="accent5">
              <a:hueOff val="-4717121"/>
              <a:satOff val="-58225"/>
              <a:lumOff val="536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FCCF94-1934-E346-A2DC-AFC1ACD9E938}">
      <dsp:nvSpPr>
        <dsp:cNvPr id="0" name=""/>
        <dsp:cNvSpPr/>
      </dsp:nvSpPr>
      <dsp:spPr>
        <a:xfrm>
          <a:off x="4233693" y="737306"/>
          <a:ext cx="0" cy="216854"/>
        </a:xfrm>
        <a:prstGeom prst="line">
          <a:avLst/>
        </a:prstGeom>
        <a:noFill/>
        <a:ln w="12700" cap="flat" cmpd="sng" algn="ctr">
          <a:solidFill>
            <a:schemeClr val="accent5">
              <a:hueOff val="-3537841"/>
              <a:satOff val="-43669"/>
              <a:lumOff val="4020"/>
              <a:alphaOff val="0"/>
            </a:schemeClr>
          </a:solidFill>
          <a:prstDash val="dash"/>
          <a:miter lim="800000"/>
        </a:ln>
        <a:effectLst/>
      </dsp:spPr>
      <dsp:style>
        <a:lnRef idx="1">
          <a:scrgbClr r="0" g="0" b="0"/>
        </a:lnRef>
        <a:fillRef idx="0">
          <a:scrgbClr r="0" g="0" b="0"/>
        </a:fillRef>
        <a:effectRef idx="0">
          <a:scrgbClr r="0" g="0" b="0"/>
        </a:effectRef>
        <a:fontRef idx="minor"/>
      </dsp:style>
    </dsp:sp>
    <dsp:sp modelId="{48899992-A8F8-6643-BD82-0DBE232698C9}">
      <dsp:nvSpPr>
        <dsp:cNvPr id="0" name=""/>
        <dsp:cNvSpPr/>
      </dsp:nvSpPr>
      <dsp:spPr>
        <a:xfrm>
          <a:off x="4212007" y="693935"/>
          <a:ext cx="43370" cy="43370"/>
        </a:xfrm>
        <a:prstGeom prst="rect">
          <a:avLst/>
        </a:prstGeom>
        <a:solidFill>
          <a:schemeClr val="accent5">
            <a:hueOff val="-3537841"/>
            <a:satOff val="-43669"/>
            <a:lumOff val="4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5E419-E3E2-BF45-861C-8910C0872347}">
      <dsp:nvSpPr>
        <dsp:cNvPr id="0" name=""/>
        <dsp:cNvSpPr/>
      </dsp:nvSpPr>
      <dsp:spPr>
        <a:xfrm>
          <a:off x="5317253" y="954161"/>
          <a:ext cx="1219005" cy="260225"/>
        </a:xfrm>
        <a:prstGeom prst="hexagon">
          <a:avLst>
            <a:gd name="adj" fmla="val 40000"/>
            <a:gd name="vf" fmla="val 115470"/>
          </a:avLst>
        </a:prstGeom>
        <a:solidFill>
          <a:schemeClr val="accent5">
            <a:hueOff val="-5306761"/>
            <a:satOff val="-65504"/>
            <a:lumOff val="6030"/>
            <a:alphaOff val="0"/>
          </a:schemeClr>
        </a:solidFill>
        <a:ln w="12700" cap="flat" cmpd="sng" algn="ctr">
          <a:solidFill>
            <a:schemeClr val="accent5">
              <a:hueOff val="-5306761"/>
              <a:satOff val="-65504"/>
              <a:lumOff val="60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kern="1200"/>
            <a:t>2022</a:t>
          </a:r>
        </a:p>
      </dsp:txBody>
      <dsp:txXfrm>
        <a:off x="5453533" y="983253"/>
        <a:ext cx="946445" cy="202041"/>
      </dsp:txXfrm>
    </dsp:sp>
    <dsp:sp modelId="{9854B997-447D-1745-9CCA-302D161C4B82}">
      <dsp:nvSpPr>
        <dsp:cNvPr id="0" name=""/>
        <dsp:cNvSpPr/>
      </dsp:nvSpPr>
      <dsp:spPr>
        <a:xfrm>
          <a:off x="5080224" y="1474613"/>
          <a:ext cx="1693063" cy="693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t" anchorCtr="1">
          <a:noAutofit/>
        </a:bodyPr>
        <a:lstStyle/>
        <a:p>
          <a:pPr marL="0" lvl="0" indent="0" algn="ctr" defTabSz="889000">
            <a:lnSpc>
              <a:spcPct val="90000"/>
            </a:lnSpc>
            <a:spcBef>
              <a:spcPct val="0"/>
            </a:spcBef>
            <a:spcAft>
              <a:spcPct val="35000"/>
            </a:spcAft>
            <a:buNone/>
          </a:pPr>
          <a:r>
            <a:rPr lang="en-US" sz="2000" kern="1200"/>
            <a:t>642</a:t>
          </a:r>
        </a:p>
      </dsp:txBody>
      <dsp:txXfrm>
        <a:off x="5080224" y="1474613"/>
        <a:ext cx="1693063" cy="693935"/>
      </dsp:txXfrm>
    </dsp:sp>
    <dsp:sp modelId="{A8B97696-E594-364F-8E2F-F92FCC29D12C}">
      <dsp:nvSpPr>
        <dsp:cNvPr id="0" name=""/>
        <dsp:cNvSpPr/>
      </dsp:nvSpPr>
      <dsp:spPr>
        <a:xfrm>
          <a:off x="6536259" y="1084274"/>
          <a:ext cx="474057" cy="0"/>
        </a:xfrm>
        <a:custGeom>
          <a:avLst/>
          <a:gdLst/>
          <a:ahLst/>
          <a:cxnLst/>
          <a:rect l="0" t="0" r="0" b="0"/>
          <a:pathLst>
            <a:path>
              <a:moveTo>
                <a:pt x="0" y="0"/>
              </a:moveTo>
              <a:lnTo>
                <a:pt x="474057" y="0"/>
              </a:lnTo>
            </a:path>
          </a:pathLst>
        </a:custGeom>
        <a:noFill/>
        <a:ln w="12700" cap="flat" cmpd="sng" algn="ctr">
          <a:solidFill>
            <a:schemeClr val="accent5">
              <a:hueOff val="-7075681"/>
              <a:satOff val="-87338"/>
              <a:lumOff val="804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59A09F-3E66-0B4B-A16F-FB27D61D58C6}">
      <dsp:nvSpPr>
        <dsp:cNvPr id="0" name=""/>
        <dsp:cNvSpPr/>
      </dsp:nvSpPr>
      <dsp:spPr>
        <a:xfrm>
          <a:off x="5926756" y="1214387"/>
          <a:ext cx="0" cy="216854"/>
        </a:xfrm>
        <a:prstGeom prst="line">
          <a:avLst/>
        </a:prstGeom>
        <a:noFill/>
        <a:ln w="12700" cap="flat" cmpd="sng" algn="ctr">
          <a:solidFill>
            <a:schemeClr val="accent5">
              <a:hueOff val="-5306761"/>
              <a:satOff val="-65504"/>
              <a:lumOff val="6030"/>
              <a:alphaOff val="0"/>
            </a:schemeClr>
          </a:solidFill>
          <a:prstDash val="dash"/>
          <a:miter lim="800000"/>
        </a:ln>
        <a:effectLst/>
      </dsp:spPr>
      <dsp:style>
        <a:lnRef idx="1">
          <a:scrgbClr r="0" g="0" b="0"/>
        </a:lnRef>
        <a:fillRef idx="0">
          <a:scrgbClr r="0" g="0" b="0"/>
        </a:fillRef>
        <a:effectRef idx="0">
          <a:scrgbClr r="0" g="0" b="0"/>
        </a:effectRef>
        <a:fontRef idx="minor"/>
      </dsp:style>
    </dsp:sp>
    <dsp:sp modelId="{1C2A9CCF-F107-2248-BBA2-9CD85C0D050D}">
      <dsp:nvSpPr>
        <dsp:cNvPr id="0" name=""/>
        <dsp:cNvSpPr/>
      </dsp:nvSpPr>
      <dsp:spPr>
        <a:xfrm>
          <a:off x="5905071" y="1431242"/>
          <a:ext cx="43370" cy="43370"/>
        </a:xfrm>
        <a:prstGeom prst="rect">
          <a:avLst/>
        </a:prstGeom>
        <a:solidFill>
          <a:schemeClr val="accent5">
            <a:hueOff val="-5306761"/>
            <a:satOff val="-65504"/>
            <a:lumOff val="60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BF2CAE-0EF1-E846-ACE7-8DCA9F6F8473}">
      <dsp:nvSpPr>
        <dsp:cNvPr id="0" name=""/>
        <dsp:cNvSpPr/>
      </dsp:nvSpPr>
      <dsp:spPr>
        <a:xfrm rot="10800000">
          <a:off x="7010317" y="954161"/>
          <a:ext cx="1219005" cy="260225"/>
        </a:xfrm>
        <a:prstGeom prst="homePlate">
          <a:avLst>
            <a:gd name="adj" fmla="val 40000"/>
          </a:avLst>
        </a:prstGeom>
        <a:solidFill>
          <a:schemeClr val="accent5">
            <a:hueOff val="-7075681"/>
            <a:satOff val="-87338"/>
            <a:lumOff val="8040"/>
            <a:alphaOff val="0"/>
          </a:schemeClr>
        </a:solidFill>
        <a:ln w="12700" cap="flat" cmpd="sng" algn="ctr">
          <a:solidFill>
            <a:schemeClr val="accent5">
              <a:hueOff val="-7075681"/>
              <a:satOff val="-87338"/>
              <a:lumOff val="80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kern="1200"/>
            <a:t>2023</a:t>
          </a:r>
        </a:p>
      </dsp:txBody>
      <dsp:txXfrm rot="10800000">
        <a:off x="7062362" y="954161"/>
        <a:ext cx="1166960" cy="260225"/>
      </dsp:txXfrm>
    </dsp:sp>
    <dsp:sp modelId="{6DBD2933-11F4-DC4C-8B88-B0A8092344D8}">
      <dsp:nvSpPr>
        <dsp:cNvPr id="0" name=""/>
        <dsp:cNvSpPr/>
      </dsp:nvSpPr>
      <dsp:spPr>
        <a:xfrm>
          <a:off x="6773288" y="0"/>
          <a:ext cx="1693063" cy="693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b" anchorCtr="1">
          <a:noAutofit/>
        </a:bodyPr>
        <a:lstStyle/>
        <a:p>
          <a:pPr marL="0" lvl="0" indent="0" algn="ctr" defTabSz="889000">
            <a:lnSpc>
              <a:spcPct val="90000"/>
            </a:lnSpc>
            <a:spcBef>
              <a:spcPct val="0"/>
            </a:spcBef>
            <a:spcAft>
              <a:spcPct val="35000"/>
            </a:spcAft>
            <a:buNone/>
          </a:pPr>
          <a:r>
            <a:rPr lang="en-US" sz="2000" kern="1200" dirty="0"/>
            <a:t>692</a:t>
          </a:r>
        </a:p>
      </dsp:txBody>
      <dsp:txXfrm>
        <a:off x="6773288" y="0"/>
        <a:ext cx="1693063" cy="693935"/>
      </dsp:txXfrm>
    </dsp:sp>
    <dsp:sp modelId="{9F458575-16B2-4C44-B11A-17A051BE83C9}">
      <dsp:nvSpPr>
        <dsp:cNvPr id="0" name=""/>
        <dsp:cNvSpPr/>
      </dsp:nvSpPr>
      <dsp:spPr>
        <a:xfrm>
          <a:off x="7619820" y="737306"/>
          <a:ext cx="0" cy="216854"/>
        </a:xfrm>
        <a:prstGeom prst="line">
          <a:avLst/>
        </a:prstGeom>
        <a:noFill/>
        <a:ln w="12700" cap="flat" cmpd="sng" algn="ctr">
          <a:solidFill>
            <a:schemeClr val="accent5">
              <a:hueOff val="-7075681"/>
              <a:satOff val="-87338"/>
              <a:lumOff val="8040"/>
              <a:alphaOff val="0"/>
            </a:schemeClr>
          </a:solidFill>
          <a:prstDash val="dash"/>
          <a:miter lim="800000"/>
        </a:ln>
        <a:effectLst/>
      </dsp:spPr>
      <dsp:style>
        <a:lnRef idx="1">
          <a:scrgbClr r="0" g="0" b="0"/>
        </a:lnRef>
        <a:fillRef idx="0">
          <a:scrgbClr r="0" g="0" b="0"/>
        </a:fillRef>
        <a:effectRef idx="0">
          <a:scrgbClr r="0" g="0" b="0"/>
        </a:effectRef>
        <a:fontRef idx="minor"/>
      </dsp:style>
    </dsp:sp>
    <dsp:sp modelId="{C0884B36-EB23-494A-8DE7-AE2787BEE1C2}">
      <dsp:nvSpPr>
        <dsp:cNvPr id="0" name=""/>
        <dsp:cNvSpPr/>
      </dsp:nvSpPr>
      <dsp:spPr>
        <a:xfrm>
          <a:off x="7598135" y="693935"/>
          <a:ext cx="43370" cy="43370"/>
        </a:xfrm>
        <a:prstGeom prst="rect">
          <a:avLst/>
        </a:prstGeom>
        <a:solidFill>
          <a:schemeClr val="accent5">
            <a:hueOff val="-7075681"/>
            <a:satOff val="-87338"/>
            <a:lumOff val="80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2C50D-67EF-C34D-A442-2ED970DD4319}">
      <dsp:nvSpPr>
        <dsp:cNvPr id="0" name=""/>
        <dsp:cNvSpPr/>
      </dsp:nvSpPr>
      <dsp:spPr>
        <a:xfrm>
          <a:off x="0" y="2668525"/>
          <a:ext cx="7118758" cy="0"/>
        </a:xfrm>
        <a:prstGeom prst="lin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8E1FF4-8B9E-9948-9A21-DBC266E185D7}">
      <dsp:nvSpPr>
        <dsp:cNvPr id="0" name=""/>
        <dsp:cNvSpPr/>
      </dsp:nvSpPr>
      <dsp:spPr>
        <a:xfrm>
          <a:off x="122875" y="1654485"/>
          <a:ext cx="1789422" cy="64044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Aug. 2011</a:t>
          </a:r>
        </a:p>
      </dsp:txBody>
      <dsp:txXfrm>
        <a:off x="122875" y="1654485"/>
        <a:ext cx="1789422" cy="640446"/>
      </dsp:txXfrm>
    </dsp:sp>
    <dsp:sp modelId="{EF1C2FFE-4247-4346-9141-36F47C36F91F}">
      <dsp:nvSpPr>
        <dsp:cNvPr id="0" name=""/>
        <dsp:cNvSpPr/>
      </dsp:nvSpPr>
      <dsp:spPr>
        <a:xfrm>
          <a:off x="122875" y="1009236"/>
          <a:ext cx="1789422" cy="64524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b="1" kern="1200"/>
            <a:t>UGX1,000</a:t>
          </a:r>
        </a:p>
      </dsp:txBody>
      <dsp:txXfrm>
        <a:off x="122875" y="1009236"/>
        <a:ext cx="1789422" cy="645249"/>
      </dsp:txXfrm>
    </dsp:sp>
    <dsp:sp modelId="{F40EE1ED-0A0C-1D4A-B428-B3553CEB563D}">
      <dsp:nvSpPr>
        <dsp:cNvPr id="0" name=""/>
        <dsp:cNvSpPr/>
      </dsp:nvSpPr>
      <dsp:spPr>
        <a:xfrm>
          <a:off x="1017586" y="2294931"/>
          <a:ext cx="0" cy="373593"/>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3DE0D98-2895-B047-8BA8-B71EE02EA95B}">
      <dsp:nvSpPr>
        <dsp:cNvPr id="0" name=""/>
        <dsp:cNvSpPr/>
      </dsp:nvSpPr>
      <dsp:spPr>
        <a:xfrm>
          <a:off x="1139592" y="3042118"/>
          <a:ext cx="1789422" cy="640446"/>
        </a:xfrm>
        <a:prstGeom prst="rect">
          <a:avLst/>
        </a:prstGeom>
        <a:solidFill>
          <a:schemeClr val="accent5">
            <a:hueOff val="-1415136"/>
            <a:satOff val="-17468"/>
            <a:lumOff val="1608"/>
            <a:alphaOff val="0"/>
          </a:schemeClr>
        </a:solidFill>
        <a:ln w="12700" cap="flat" cmpd="sng" algn="ctr">
          <a:solidFill>
            <a:schemeClr val="accent5">
              <a:hueOff val="-1415136"/>
              <a:satOff val="-17468"/>
              <a:lumOff val="1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May 2018</a:t>
          </a:r>
        </a:p>
      </dsp:txBody>
      <dsp:txXfrm>
        <a:off x="1139592" y="3042118"/>
        <a:ext cx="1789422" cy="640446"/>
      </dsp:txXfrm>
    </dsp:sp>
    <dsp:sp modelId="{DD28046F-CCF2-624A-9BC2-8D9DCFA21E5B}">
      <dsp:nvSpPr>
        <dsp:cNvPr id="0" name=""/>
        <dsp:cNvSpPr/>
      </dsp:nvSpPr>
      <dsp:spPr>
        <a:xfrm>
          <a:off x="1139592" y="3682564"/>
          <a:ext cx="1789422" cy="645249"/>
        </a:xfrm>
        <a:prstGeom prst="rect">
          <a:avLst/>
        </a:prstGeom>
        <a:solidFill>
          <a:schemeClr val="accent5">
            <a:tint val="40000"/>
            <a:alpha val="90000"/>
            <a:hueOff val="-1546539"/>
            <a:satOff val="-17193"/>
            <a:lumOff val="-347"/>
            <a:alphaOff val="0"/>
          </a:schemeClr>
        </a:solidFill>
        <a:ln w="12700" cap="flat" cmpd="sng" algn="ctr">
          <a:solidFill>
            <a:schemeClr val="accent5">
              <a:tint val="40000"/>
              <a:alpha val="90000"/>
              <a:hueOff val="-1546539"/>
              <a:satOff val="-17193"/>
              <a:lumOff val="-34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b="1" kern="1200"/>
            <a:t>UGX100,000</a:t>
          </a:r>
        </a:p>
      </dsp:txBody>
      <dsp:txXfrm>
        <a:off x="1139592" y="3682564"/>
        <a:ext cx="1789422" cy="645249"/>
      </dsp:txXfrm>
    </dsp:sp>
    <dsp:sp modelId="{F509FB46-BE47-D242-897E-B1E9605E45A2}">
      <dsp:nvSpPr>
        <dsp:cNvPr id="0" name=""/>
        <dsp:cNvSpPr/>
      </dsp:nvSpPr>
      <dsp:spPr>
        <a:xfrm>
          <a:off x="2034303" y="2668525"/>
          <a:ext cx="0" cy="373593"/>
        </a:xfrm>
        <a:prstGeom prst="line">
          <a:avLst/>
        </a:prstGeom>
        <a:noFill/>
        <a:ln w="6350" cap="flat" cmpd="sng" algn="ctr">
          <a:solidFill>
            <a:schemeClr val="accent5">
              <a:hueOff val="-1415136"/>
              <a:satOff val="-17468"/>
              <a:lumOff val="1608"/>
              <a:alphaOff val="0"/>
            </a:schemeClr>
          </a:solidFill>
          <a:prstDash val="solid"/>
          <a:miter lim="800000"/>
        </a:ln>
        <a:effectLst/>
      </dsp:spPr>
      <dsp:style>
        <a:lnRef idx="1">
          <a:scrgbClr r="0" g="0" b="0"/>
        </a:lnRef>
        <a:fillRef idx="0">
          <a:scrgbClr r="0" g="0" b="0"/>
        </a:fillRef>
        <a:effectRef idx="0">
          <a:scrgbClr r="0" g="0" b="0"/>
        </a:effectRef>
        <a:fontRef idx="minor"/>
      </dsp:style>
    </dsp:sp>
    <dsp:sp modelId="{6171209F-4C08-384B-9FC4-3FC7CF8E40C3}">
      <dsp:nvSpPr>
        <dsp:cNvPr id="0" name=""/>
        <dsp:cNvSpPr/>
      </dsp:nvSpPr>
      <dsp:spPr>
        <a:xfrm rot="2700000">
          <a:off x="976073" y="2627012"/>
          <a:ext cx="83025" cy="83025"/>
        </a:xfrm>
        <a:prstGeom prst="rect">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FEA9DF-CFDC-0A42-81E2-C9E46E4ABD33}">
      <dsp:nvSpPr>
        <dsp:cNvPr id="0" name=""/>
        <dsp:cNvSpPr/>
      </dsp:nvSpPr>
      <dsp:spPr>
        <a:xfrm rot="2700000">
          <a:off x="1992790" y="2627012"/>
          <a:ext cx="83025" cy="83025"/>
        </a:xfrm>
        <a:prstGeom prst="rect">
          <a:avLst/>
        </a:prstGeom>
        <a:solidFill>
          <a:schemeClr val="accent5">
            <a:hueOff val="-1415136"/>
            <a:satOff val="-17468"/>
            <a:lumOff val="160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54CCCF-029E-0749-8E14-87438C44D215}">
      <dsp:nvSpPr>
        <dsp:cNvPr id="0" name=""/>
        <dsp:cNvSpPr/>
      </dsp:nvSpPr>
      <dsp:spPr>
        <a:xfrm>
          <a:off x="2156309" y="1654485"/>
          <a:ext cx="1789422" cy="640446"/>
        </a:xfrm>
        <a:prstGeom prst="rect">
          <a:avLst/>
        </a:prstGeom>
        <a:solidFill>
          <a:schemeClr val="accent5">
            <a:hueOff val="-2830273"/>
            <a:satOff val="-34935"/>
            <a:lumOff val="3216"/>
            <a:alphaOff val="0"/>
          </a:schemeClr>
        </a:solidFill>
        <a:ln w="12700" cap="flat" cmpd="sng" algn="ctr">
          <a:solidFill>
            <a:schemeClr val="accent5">
              <a:hueOff val="-2830273"/>
              <a:satOff val="-34935"/>
              <a:lumOff val="32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Nov. 2019</a:t>
          </a:r>
        </a:p>
      </dsp:txBody>
      <dsp:txXfrm>
        <a:off x="2156309" y="1654485"/>
        <a:ext cx="1789422" cy="640446"/>
      </dsp:txXfrm>
    </dsp:sp>
    <dsp:sp modelId="{F3EC8E47-D118-524C-B5DC-CD39B2CA834C}">
      <dsp:nvSpPr>
        <dsp:cNvPr id="0" name=""/>
        <dsp:cNvSpPr/>
      </dsp:nvSpPr>
      <dsp:spPr>
        <a:xfrm>
          <a:off x="2156309" y="1009236"/>
          <a:ext cx="1789422" cy="645249"/>
        </a:xfrm>
        <a:prstGeom prst="rect">
          <a:avLst/>
        </a:prstGeom>
        <a:solidFill>
          <a:schemeClr val="accent5">
            <a:tint val="40000"/>
            <a:alpha val="90000"/>
            <a:hueOff val="-3093078"/>
            <a:satOff val="-34386"/>
            <a:lumOff val="-694"/>
            <a:alphaOff val="0"/>
          </a:schemeClr>
        </a:solidFill>
        <a:ln w="12700" cap="flat" cmpd="sng" algn="ctr">
          <a:solidFill>
            <a:schemeClr val="accent5">
              <a:tint val="40000"/>
              <a:alpha val="90000"/>
              <a:hueOff val="-3093078"/>
              <a:satOff val="-34386"/>
              <a:lumOff val="-6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b="1" kern="1200"/>
            <a:t>UGX100,000</a:t>
          </a:r>
        </a:p>
      </dsp:txBody>
      <dsp:txXfrm>
        <a:off x="2156309" y="1009236"/>
        <a:ext cx="1789422" cy="645249"/>
      </dsp:txXfrm>
    </dsp:sp>
    <dsp:sp modelId="{B390E03E-667C-1D48-8F76-63E02CF67CF9}">
      <dsp:nvSpPr>
        <dsp:cNvPr id="0" name=""/>
        <dsp:cNvSpPr/>
      </dsp:nvSpPr>
      <dsp:spPr>
        <a:xfrm>
          <a:off x="3051020" y="2294931"/>
          <a:ext cx="0" cy="373593"/>
        </a:xfrm>
        <a:prstGeom prst="line">
          <a:avLst/>
        </a:prstGeom>
        <a:noFill/>
        <a:ln w="6350" cap="flat" cmpd="sng" algn="ctr">
          <a:solidFill>
            <a:schemeClr val="accent5">
              <a:hueOff val="-2830273"/>
              <a:satOff val="-34935"/>
              <a:lumOff val="3216"/>
              <a:alphaOff val="0"/>
            </a:schemeClr>
          </a:solidFill>
          <a:prstDash val="solid"/>
          <a:miter lim="800000"/>
        </a:ln>
        <a:effectLst/>
      </dsp:spPr>
      <dsp:style>
        <a:lnRef idx="1">
          <a:scrgbClr r="0" g="0" b="0"/>
        </a:lnRef>
        <a:fillRef idx="0">
          <a:scrgbClr r="0" g="0" b="0"/>
        </a:fillRef>
        <a:effectRef idx="0">
          <a:scrgbClr r="0" g="0" b="0"/>
        </a:effectRef>
        <a:fontRef idx="minor"/>
      </dsp:style>
    </dsp:sp>
    <dsp:sp modelId="{C3D9F46F-2814-0D43-B6E2-F7B1FA88A748}">
      <dsp:nvSpPr>
        <dsp:cNvPr id="0" name=""/>
        <dsp:cNvSpPr/>
      </dsp:nvSpPr>
      <dsp:spPr>
        <a:xfrm>
          <a:off x="3173026" y="3042118"/>
          <a:ext cx="1789422" cy="640446"/>
        </a:xfrm>
        <a:prstGeom prst="rect">
          <a:avLst/>
        </a:prstGeom>
        <a:solidFill>
          <a:schemeClr val="accent5">
            <a:hueOff val="-4245409"/>
            <a:satOff val="-52403"/>
            <a:lumOff val="4824"/>
            <a:alphaOff val="0"/>
          </a:schemeClr>
        </a:solidFill>
        <a:ln w="12700" cap="flat" cmpd="sng" algn="ctr">
          <a:solidFill>
            <a:schemeClr val="accent5">
              <a:hueOff val="-4245409"/>
              <a:satOff val="-52403"/>
              <a:lumOff val="4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Jan. 2020</a:t>
          </a:r>
        </a:p>
      </dsp:txBody>
      <dsp:txXfrm>
        <a:off x="3173026" y="3042118"/>
        <a:ext cx="1789422" cy="640446"/>
      </dsp:txXfrm>
    </dsp:sp>
    <dsp:sp modelId="{18FF401F-16FF-5D40-A8F2-DB8F37315FAA}">
      <dsp:nvSpPr>
        <dsp:cNvPr id="0" name=""/>
        <dsp:cNvSpPr/>
      </dsp:nvSpPr>
      <dsp:spPr>
        <a:xfrm>
          <a:off x="3173026" y="3682564"/>
          <a:ext cx="1789422" cy="645249"/>
        </a:xfrm>
        <a:prstGeom prst="rect">
          <a:avLst/>
        </a:prstGeom>
        <a:solidFill>
          <a:schemeClr val="accent5">
            <a:tint val="40000"/>
            <a:alpha val="90000"/>
            <a:hueOff val="-4639617"/>
            <a:satOff val="-51579"/>
            <a:lumOff val="-1041"/>
            <a:alphaOff val="0"/>
          </a:schemeClr>
        </a:solidFill>
        <a:ln w="12700" cap="flat" cmpd="sng" algn="ctr">
          <a:solidFill>
            <a:schemeClr val="accent5">
              <a:tint val="40000"/>
              <a:alpha val="90000"/>
              <a:hueOff val="-4639617"/>
              <a:satOff val="-51579"/>
              <a:lumOff val="-10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b="1" kern="1200"/>
            <a:t>UGX250,000</a:t>
          </a:r>
        </a:p>
      </dsp:txBody>
      <dsp:txXfrm>
        <a:off x="3173026" y="3682564"/>
        <a:ext cx="1789422" cy="645249"/>
      </dsp:txXfrm>
    </dsp:sp>
    <dsp:sp modelId="{BEAE66EF-AA2F-604A-9310-F097485EB274}">
      <dsp:nvSpPr>
        <dsp:cNvPr id="0" name=""/>
        <dsp:cNvSpPr/>
      </dsp:nvSpPr>
      <dsp:spPr>
        <a:xfrm>
          <a:off x="4067737" y="2668525"/>
          <a:ext cx="0" cy="373593"/>
        </a:xfrm>
        <a:prstGeom prst="line">
          <a:avLst/>
        </a:prstGeom>
        <a:noFill/>
        <a:ln w="6350" cap="flat" cmpd="sng" algn="ctr">
          <a:solidFill>
            <a:schemeClr val="accent5">
              <a:hueOff val="-4245409"/>
              <a:satOff val="-52403"/>
              <a:lumOff val="4824"/>
              <a:alphaOff val="0"/>
            </a:schemeClr>
          </a:solidFill>
          <a:prstDash val="solid"/>
          <a:miter lim="800000"/>
        </a:ln>
        <a:effectLst/>
      </dsp:spPr>
      <dsp:style>
        <a:lnRef idx="1">
          <a:scrgbClr r="0" g="0" b="0"/>
        </a:lnRef>
        <a:fillRef idx="0">
          <a:scrgbClr r="0" g="0" b="0"/>
        </a:fillRef>
        <a:effectRef idx="0">
          <a:scrgbClr r="0" g="0" b="0"/>
        </a:effectRef>
        <a:fontRef idx="minor"/>
      </dsp:style>
    </dsp:sp>
    <dsp:sp modelId="{18C1FEFA-4567-4348-82DE-5D0BDC890C7A}">
      <dsp:nvSpPr>
        <dsp:cNvPr id="0" name=""/>
        <dsp:cNvSpPr/>
      </dsp:nvSpPr>
      <dsp:spPr>
        <a:xfrm rot="2700000">
          <a:off x="3009507" y="2627012"/>
          <a:ext cx="83025" cy="83025"/>
        </a:xfrm>
        <a:prstGeom prst="rect">
          <a:avLst/>
        </a:prstGeom>
        <a:solidFill>
          <a:schemeClr val="accent5">
            <a:hueOff val="-2830273"/>
            <a:satOff val="-34935"/>
            <a:lumOff val="321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4873A9-DFB0-C143-AD8C-C7E1F6546F60}">
      <dsp:nvSpPr>
        <dsp:cNvPr id="0" name=""/>
        <dsp:cNvSpPr/>
      </dsp:nvSpPr>
      <dsp:spPr>
        <a:xfrm rot="2700000">
          <a:off x="4026225" y="2627012"/>
          <a:ext cx="83025" cy="83025"/>
        </a:xfrm>
        <a:prstGeom prst="rect">
          <a:avLst/>
        </a:prstGeom>
        <a:solidFill>
          <a:schemeClr val="accent5">
            <a:hueOff val="-4245409"/>
            <a:satOff val="-52403"/>
            <a:lumOff val="482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6AE995-530F-1A44-BAF8-2B777DE67D5D}">
      <dsp:nvSpPr>
        <dsp:cNvPr id="0" name=""/>
        <dsp:cNvSpPr/>
      </dsp:nvSpPr>
      <dsp:spPr>
        <a:xfrm>
          <a:off x="4189743" y="1654485"/>
          <a:ext cx="1789422" cy="640446"/>
        </a:xfrm>
        <a:prstGeom prst="rect">
          <a:avLst/>
        </a:prstGeom>
        <a:solidFill>
          <a:schemeClr val="accent5">
            <a:hueOff val="-5660545"/>
            <a:satOff val="-69870"/>
            <a:lumOff val="6432"/>
            <a:alphaOff val="0"/>
          </a:schemeClr>
        </a:solidFill>
        <a:ln w="12700" cap="flat" cmpd="sng" algn="ctr">
          <a:solidFill>
            <a:schemeClr val="accent5">
              <a:hueOff val="-5660545"/>
              <a:satOff val="-69870"/>
              <a:lumOff val="643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Aug. 2022</a:t>
          </a:r>
        </a:p>
      </dsp:txBody>
      <dsp:txXfrm>
        <a:off x="4189743" y="1654485"/>
        <a:ext cx="1789422" cy="640446"/>
      </dsp:txXfrm>
    </dsp:sp>
    <dsp:sp modelId="{62646DC2-0C26-C947-BB30-70FBF19FA392}">
      <dsp:nvSpPr>
        <dsp:cNvPr id="0" name=""/>
        <dsp:cNvSpPr/>
      </dsp:nvSpPr>
      <dsp:spPr>
        <a:xfrm>
          <a:off x="4189743" y="1009236"/>
          <a:ext cx="1789422" cy="645249"/>
        </a:xfrm>
        <a:prstGeom prst="rect">
          <a:avLst/>
        </a:prstGeom>
        <a:solidFill>
          <a:schemeClr val="accent5">
            <a:tint val="40000"/>
            <a:alpha val="90000"/>
            <a:hueOff val="-6186156"/>
            <a:satOff val="-68772"/>
            <a:lumOff val="-1388"/>
            <a:alphaOff val="0"/>
          </a:schemeClr>
        </a:solidFill>
        <a:ln w="12700" cap="flat" cmpd="sng" algn="ctr">
          <a:solidFill>
            <a:schemeClr val="accent5">
              <a:tint val="40000"/>
              <a:alpha val="90000"/>
              <a:hueOff val="-6186156"/>
              <a:satOff val="-68772"/>
              <a:lumOff val="-13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b="1" kern="1200"/>
            <a:t>UGX400,000</a:t>
          </a:r>
        </a:p>
      </dsp:txBody>
      <dsp:txXfrm>
        <a:off x="4189743" y="1009236"/>
        <a:ext cx="1789422" cy="645249"/>
      </dsp:txXfrm>
    </dsp:sp>
    <dsp:sp modelId="{BA605402-1BBF-884D-BA83-A72AD04E1F7E}">
      <dsp:nvSpPr>
        <dsp:cNvPr id="0" name=""/>
        <dsp:cNvSpPr/>
      </dsp:nvSpPr>
      <dsp:spPr>
        <a:xfrm>
          <a:off x="5084454" y="2294931"/>
          <a:ext cx="0" cy="373593"/>
        </a:xfrm>
        <a:prstGeom prst="line">
          <a:avLst/>
        </a:prstGeom>
        <a:noFill/>
        <a:ln w="6350" cap="flat" cmpd="sng" algn="ctr">
          <a:solidFill>
            <a:schemeClr val="accent5">
              <a:hueOff val="-5660545"/>
              <a:satOff val="-69870"/>
              <a:lumOff val="6432"/>
              <a:alphaOff val="0"/>
            </a:schemeClr>
          </a:solidFill>
          <a:prstDash val="solid"/>
          <a:miter lim="800000"/>
        </a:ln>
        <a:effectLst/>
      </dsp:spPr>
      <dsp:style>
        <a:lnRef idx="1">
          <a:scrgbClr r="0" g="0" b="0"/>
        </a:lnRef>
        <a:fillRef idx="0">
          <a:scrgbClr r="0" g="0" b="0"/>
        </a:fillRef>
        <a:effectRef idx="0">
          <a:scrgbClr r="0" g="0" b="0"/>
        </a:effectRef>
        <a:fontRef idx="minor"/>
      </dsp:style>
    </dsp:sp>
    <dsp:sp modelId="{64BAC327-FCE0-5D4E-91E0-7FDA1C76D245}">
      <dsp:nvSpPr>
        <dsp:cNvPr id="0" name=""/>
        <dsp:cNvSpPr/>
      </dsp:nvSpPr>
      <dsp:spPr>
        <a:xfrm>
          <a:off x="5206460" y="3042118"/>
          <a:ext cx="1789422" cy="640446"/>
        </a:xfrm>
        <a:prstGeom prst="rect">
          <a:avLst/>
        </a:prstGeom>
        <a:solidFill>
          <a:schemeClr val="accent5">
            <a:hueOff val="-7075681"/>
            <a:satOff val="-87338"/>
            <a:lumOff val="8040"/>
            <a:alphaOff val="0"/>
          </a:schemeClr>
        </a:solidFill>
        <a:ln w="12700" cap="flat" cmpd="sng" algn="ctr">
          <a:solidFill>
            <a:schemeClr val="accent5">
              <a:hueOff val="-7075681"/>
              <a:satOff val="-87338"/>
              <a:lumOff val="80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Oct. 2023</a:t>
          </a:r>
        </a:p>
      </dsp:txBody>
      <dsp:txXfrm>
        <a:off x="5206460" y="3042118"/>
        <a:ext cx="1789422" cy="640446"/>
      </dsp:txXfrm>
    </dsp:sp>
    <dsp:sp modelId="{EC5C34D9-CB2A-B24B-AF2B-A2D7B11FFD07}">
      <dsp:nvSpPr>
        <dsp:cNvPr id="0" name=""/>
        <dsp:cNvSpPr/>
      </dsp:nvSpPr>
      <dsp:spPr>
        <a:xfrm>
          <a:off x="5206460" y="3682564"/>
          <a:ext cx="1789422" cy="645249"/>
        </a:xfrm>
        <a:prstGeom prst="rect">
          <a:avLst/>
        </a:prstGeom>
        <a:solidFill>
          <a:schemeClr val="accent5">
            <a:tint val="40000"/>
            <a:alpha val="90000"/>
            <a:hueOff val="-7732695"/>
            <a:satOff val="-85965"/>
            <a:lumOff val="-1735"/>
            <a:alphaOff val="0"/>
          </a:schemeClr>
        </a:solidFill>
        <a:ln w="12700" cap="flat" cmpd="sng" algn="ctr">
          <a:solidFill>
            <a:schemeClr val="accent5">
              <a:tint val="40000"/>
              <a:alpha val="90000"/>
              <a:hueOff val="-7732695"/>
              <a:satOff val="-85965"/>
              <a:lumOff val="-173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b="1" kern="1200"/>
            <a:t>UGX400,000</a:t>
          </a:r>
        </a:p>
      </dsp:txBody>
      <dsp:txXfrm>
        <a:off x="5206460" y="3682564"/>
        <a:ext cx="1789422" cy="645249"/>
      </dsp:txXfrm>
    </dsp:sp>
    <dsp:sp modelId="{1E7C5DAA-154B-6F43-A441-0C8DDF16277C}">
      <dsp:nvSpPr>
        <dsp:cNvPr id="0" name=""/>
        <dsp:cNvSpPr/>
      </dsp:nvSpPr>
      <dsp:spPr>
        <a:xfrm>
          <a:off x="6101171" y="2668525"/>
          <a:ext cx="0" cy="373593"/>
        </a:xfrm>
        <a:prstGeom prst="line">
          <a:avLst/>
        </a:prstGeom>
        <a:noFill/>
        <a:ln w="6350" cap="flat" cmpd="sng" algn="ctr">
          <a:solidFill>
            <a:schemeClr val="accent5">
              <a:hueOff val="-7075681"/>
              <a:satOff val="-87338"/>
              <a:lumOff val="804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0F70DE6-28C4-8E45-A118-36D8F2945BBB}">
      <dsp:nvSpPr>
        <dsp:cNvPr id="0" name=""/>
        <dsp:cNvSpPr/>
      </dsp:nvSpPr>
      <dsp:spPr>
        <a:xfrm rot="2700000">
          <a:off x="5042942" y="2627012"/>
          <a:ext cx="83025" cy="83025"/>
        </a:xfrm>
        <a:prstGeom prst="rect">
          <a:avLst/>
        </a:prstGeom>
        <a:solidFill>
          <a:schemeClr val="accent5">
            <a:hueOff val="-5660545"/>
            <a:satOff val="-69870"/>
            <a:lumOff val="643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A8DF5F-D68B-4343-BD6C-5BEE0D52F711}">
      <dsp:nvSpPr>
        <dsp:cNvPr id="0" name=""/>
        <dsp:cNvSpPr/>
      </dsp:nvSpPr>
      <dsp:spPr>
        <a:xfrm rot="2700000">
          <a:off x="6059659" y="2627012"/>
          <a:ext cx="83025" cy="83025"/>
        </a:xfrm>
        <a:prstGeom prst="rect">
          <a:avLst/>
        </a:prstGeom>
        <a:solidFill>
          <a:schemeClr val="accent5">
            <a:hueOff val="-7075681"/>
            <a:satOff val="-87338"/>
            <a:lumOff val="804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84D32-3DA3-114E-A4AC-13DA56AFA482}">
      <dsp:nvSpPr>
        <dsp:cNvPr id="0" name=""/>
        <dsp:cNvSpPr/>
      </dsp:nvSpPr>
      <dsp:spPr>
        <a:xfrm>
          <a:off x="0" y="0"/>
          <a:ext cx="704059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BB10F4-F5FC-7543-BEAB-A3C4F2763CAE}">
      <dsp:nvSpPr>
        <dsp:cNvPr id="0" name=""/>
        <dsp:cNvSpPr/>
      </dsp:nvSpPr>
      <dsp:spPr>
        <a:xfrm>
          <a:off x="0" y="0"/>
          <a:ext cx="7040599" cy="1334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G" sz="2500" b="1" kern="1200" dirty="0"/>
            <a:t>Shift from project dedicated contributions to capital contributions.</a:t>
          </a:r>
          <a:endParaRPr lang="en-US" sz="2500" b="1" kern="1200" dirty="0"/>
        </a:p>
      </dsp:txBody>
      <dsp:txXfrm>
        <a:off x="0" y="0"/>
        <a:ext cx="7040599" cy="1334262"/>
      </dsp:txXfrm>
    </dsp:sp>
    <dsp:sp modelId="{F0DE946A-9D77-CB4C-8187-FADC66AC0798}">
      <dsp:nvSpPr>
        <dsp:cNvPr id="0" name=""/>
        <dsp:cNvSpPr/>
      </dsp:nvSpPr>
      <dsp:spPr>
        <a:xfrm>
          <a:off x="0" y="1334262"/>
          <a:ext cx="704059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C20632-A2E5-D044-8720-DA8C6D508EA7}">
      <dsp:nvSpPr>
        <dsp:cNvPr id="0" name=""/>
        <dsp:cNvSpPr/>
      </dsp:nvSpPr>
      <dsp:spPr>
        <a:xfrm>
          <a:off x="0" y="1334262"/>
          <a:ext cx="7040599" cy="1334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G" sz="2500" kern="1200"/>
            <a:t>Each shareholder to contribute a minimum of UGX30,000,000 in capital contributions.</a:t>
          </a:r>
          <a:endParaRPr lang="en-US" sz="2500" kern="1200"/>
        </a:p>
      </dsp:txBody>
      <dsp:txXfrm>
        <a:off x="0" y="1334262"/>
        <a:ext cx="7040599" cy="1334262"/>
      </dsp:txXfrm>
    </dsp:sp>
    <dsp:sp modelId="{A3ADDB32-0DA4-E14D-A6EC-8FAF27C92F15}">
      <dsp:nvSpPr>
        <dsp:cNvPr id="0" name=""/>
        <dsp:cNvSpPr/>
      </dsp:nvSpPr>
      <dsp:spPr>
        <a:xfrm>
          <a:off x="0" y="2668525"/>
          <a:ext cx="704059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179857-D7B8-0A48-95A2-E4A3ADB286BF}">
      <dsp:nvSpPr>
        <dsp:cNvPr id="0" name=""/>
        <dsp:cNvSpPr/>
      </dsp:nvSpPr>
      <dsp:spPr>
        <a:xfrm>
          <a:off x="0" y="2668525"/>
          <a:ext cx="7040599" cy="1334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G" sz="2500" kern="1200"/>
            <a:t>Allocation of 30 shares for the initial capital contribution of UGX30,000,000.</a:t>
          </a:r>
          <a:endParaRPr lang="en-US" sz="2500" kern="1200"/>
        </a:p>
      </dsp:txBody>
      <dsp:txXfrm>
        <a:off x="0" y="2668525"/>
        <a:ext cx="7040599" cy="1334262"/>
      </dsp:txXfrm>
    </dsp:sp>
    <dsp:sp modelId="{DA5C4F4D-7680-EE40-A855-288629A6B975}">
      <dsp:nvSpPr>
        <dsp:cNvPr id="0" name=""/>
        <dsp:cNvSpPr/>
      </dsp:nvSpPr>
      <dsp:spPr>
        <a:xfrm>
          <a:off x="0" y="4002787"/>
          <a:ext cx="704059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58DD84-E1B2-E043-B275-AE791E64B3D3}">
      <dsp:nvSpPr>
        <dsp:cNvPr id="0" name=""/>
        <dsp:cNvSpPr/>
      </dsp:nvSpPr>
      <dsp:spPr>
        <a:xfrm>
          <a:off x="0" y="4002787"/>
          <a:ext cx="7040599" cy="1334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G" sz="2500" kern="1200" dirty="0"/>
            <a:t>An additional 1 share for every UGX1,000,000 contributed on top of the minimum capital contribution of UGX30,000,000.</a:t>
          </a:r>
          <a:endParaRPr lang="en-US" sz="2500" kern="1200" dirty="0"/>
        </a:p>
      </dsp:txBody>
      <dsp:txXfrm>
        <a:off x="0" y="4002787"/>
        <a:ext cx="7040599" cy="13342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FC72C-0223-F042-922A-349068EC9227}">
      <dsp:nvSpPr>
        <dsp:cNvPr id="0" name=""/>
        <dsp:cNvSpPr/>
      </dsp:nvSpPr>
      <dsp:spPr>
        <a:xfrm>
          <a:off x="1116" y="435787"/>
          <a:ext cx="2611933" cy="130596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G" sz="2700" b="1" kern="1200" dirty="0"/>
            <a:t>Target total operating capital</a:t>
          </a:r>
          <a:endParaRPr lang="en-US" sz="2700" b="1" kern="1200" dirty="0"/>
        </a:p>
      </dsp:txBody>
      <dsp:txXfrm>
        <a:off x="39366" y="474037"/>
        <a:ext cx="2535433" cy="1229466"/>
      </dsp:txXfrm>
    </dsp:sp>
    <dsp:sp modelId="{59AC1BBC-E93C-EF4D-B895-E0B44B08C550}">
      <dsp:nvSpPr>
        <dsp:cNvPr id="0" name=""/>
        <dsp:cNvSpPr/>
      </dsp:nvSpPr>
      <dsp:spPr>
        <a:xfrm>
          <a:off x="262309" y="1741754"/>
          <a:ext cx="261193" cy="979475"/>
        </a:xfrm>
        <a:custGeom>
          <a:avLst/>
          <a:gdLst/>
          <a:ahLst/>
          <a:cxnLst/>
          <a:rect l="0" t="0" r="0" b="0"/>
          <a:pathLst>
            <a:path>
              <a:moveTo>
                <a:pt x="0" y="0"/>
              </a:moveTo>
              <a:lnTo>
                <a:pt x="0" y="979475"/>
              </a:lnTo>
              <a:lnTo>
                <a:pt x="261193" y="97947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1BD123-6C84-6E42-BAFD-198B1DF881C1}">
      <dsp:nvSpPr>
        <dsp:cNvPr id="0" name=""/>
        <dsp:cNvSpPr/>
      </dsp:nvSpPr>
      <dsp:spPr>
        <a:xfrm>
          <a:off x="523502" y="2068245"/>
          <a:ext cx="2089546" cy="130596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G" sz="1700" kern="1200"/>
            <a:t>UGX2,000,000,000</a:t>
          </a:r>
          <a:endParaRPr lang="en-US" sz="1700" kern="1200"/>
        </a:p>
      </dsp:txBody>
      <dsp:txXfrm>
        <a:off x="561752" y="2106495"/>
        <a:ext cx="2013046" cy="1229466"/>
      </dsp:txXfrm>
    </dsp:sp>
    <dsp:sp modelId="{A1A73184-2ADD-4845-9617-C6174D8613E1}">
      <dsp:nvSpPr>
        <dsp:cNvPr id="0" name=""/>
        <dsp:cNvSpPr/>
      </dsp:nvSpPr>
      <dsp:spPr>
        <a:xfrm>
          <a:off x="3266033" y="435787"/>
          <a:ext cx="2611933" cy="1305966"/>
        </a:xfrm>
        <a:prstGeom prst="roundRect">
          <a:avLst>
            <a:gd name="adj" fmla="val 10000"/>
          </a:avLst>
        </a:prstGeom>
        <a:solidFill>
          <a:schemeClr val="accent5">
            <a:hueOff val="-3537841"/>
            <a:satOff val="-43669"/>
            <a:lumOff val="4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G" sz="2700" kern="1200"/>
            <a:t>Available capital in stock</a:t>
          </a:r>
          <a:endParaRPr lang="en-US" sz="2700" kern="1200"/>
        </a:p>
      </dsp:txBody>
      <dsp:txXfrm>
        <a:off x="3304283" y="474037"/>
        <a:ext cx="2535433" cy="1229466"/>
      </dsp:txXfrm>
    </dsp:sp>
    <dsp:sp modelId="{B3EB9355-E6DF-CF41-BC76-C9DA147B3293}">
      <dsp:nvSpPr>
        <dsp:cNvPr id="0" name=""/>
        <dsp:cNvSpPr/>
      </dsp:nvSpPr>
      <dsp:spPr>
        <a:xfrm>
          <a:off x="3527226" y="1741754"/>
          <a:ext cx="261193" cy="979475"/>
        </a:xfrm>
        <a:custGeom>
          <a:avLst/>
          <a:gdLst/>
          <a:ahLst/>
          <a:cxnLst/>
          <a:rect l="0" t="0" r="0" b="0"/>
          <a:pathLst>
            <a:path>
              <a:moveTo>
                <a:pt x="0" y="0"/>
              </a:moveTo>
              <a:lnTo>
                <a:pt x="0" y="979475"/>
              </a:lnTo>
              <a:lnTo>
                <a:pt x="261193" y="97947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753722-F4AB-6C45-8BE6-9311FB89C770}">
      <dsp:nvSpPr>
        <dsp:cNvPr id="0" name=""/>
        <dsp:cNvSpPr/>
      </dsp:nvSpPr>
      <dsp:spPr>
        <a:xfrm>
          <a:off x="3788419" y="2068245"/>
          <a:ext cx="2089546" cy="130596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537841"/>
              <a:satOff val="-43669"/>
              <a:lumOff val="402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G" sz="1700" kern="1200" dirty="0"/>
            <a:t>UGX954,058,100</a:t>
          </a:r>
          <a:endParaRPr lang="en-US" sz="1700" kern="1200" dirty="0"/>
        </a:p>
      </dsp:txBody>
      <dsp:txXfrm>
        <a:off x="3826669" y="2106495"/>
        <a:ext cx="2013046" cy="1229466"/>
      </dsp:txXfrm>
    </dsp:sp>
    <dsp:sp modelId="{DB8C96EA-6164-1A43-93A3-68D0292597F1}">
      <dsp:nvSpPr>
        <dsp:cNvPr id="0" name=""/>
        <dsp:cNvSpPr/>
      </dsp:nvSpPr>
      <dsp:spPr>
        <a:xfrm>
          <a:off x="6530950" y="435787"/>
          <a:ext cx="2611933" cy="1305966"/>
        </a:xfrm>
        <a:prstGeom prst="roundRect">
          <a:avLst>
            <a:gd name="adj" fmla="val 10000"/>
          </a:avLst>
        </a:prstGeom>
        <a:solidFill>
          <a:schemeClr val="accent5">
            <a:hueOff val="-7075681"/>
            <a:satOff val="-87338"/>
            <a:lumOff val="80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G" sz="2700" kern="1200"/>
            <a:t>Additional capital requirement</a:t>
          </a:r>
          <a:endParaRPr lang="en-US" sz="2700" kern="1200"/>
        </a:p>
      </dsp:txBody>
      <dsp:txXfrm>
        <a:off x="6569200" y="474037"/>
        <a:ext cx="2535433" cy="1229466"/>
      </dsp:txXfrm>
    </dsp:sp>
    <dsp:sp modelId="{4AC5949E-D503-6E49-8AB4-9F9EF97DCE1E}">
      <dsp:nvSpPr>
        <dsp:cNvPr id="0" name=""/>
        <dsp:cNvSpPr/>
      </dsp:nvSpPr>
      <dsp:spPr>
        <a:xfrm>
          <a:off x="6792143" y="1741754"/>
          <a:ext cx="261193" cy="979475"/>
        </a:xfrm>
        <a:custGeom>
          <a:avLst/>
          <a:gdLst/>
          <a:ahLst/>
          <a:cxnLst/>
          <a:rect l="0" t="0" r="0" b="0"/>
          <a:pathLst>
            <a:path>
              <a:moveTo>
                <a:pt x="0" y="0"/>
              </a:moveTo>
              <a:lnTo>
                <a:pt x="0" y="979475"/>
              </a:lnTo>
              <a:lnTo>
                <a:pt x="261193" y="97947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0ACF08-4BC6-2744-BE2F-23D9D45A9BB4}">
      <dsp:nvSpPr>
        <dsp:cNvPr id="0" name=""/>
        <dsp:cNvSpPr/>
      </dsp:nvSpPr>
      <dsp:spPr>
        <a:xfrm>
          <a:off x="7053336" y="2068245"/>
          <a:ext cx="2089546" cy="130596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075681"/>
              <a:satOff val="-87338"/>
              <a:lumOff val="80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G" sz="1700" kern="1200" dirty="0"/>
            <a:t>UGX1,045,941,900</a:t>
          </a:r>
          <a:endParaRPr lang="en-US" sz="1700" kern="1200" dirty="0"/>
        </a:p>
      </dsp:txBody>
      <dsp:txXfrm>
        <a:off x="7091586" y="2106495"/>
        <a:ext cx="2013046" cy="122946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1/11/24</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575863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1/11/24</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842139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1/11/24</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221680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1/11/24</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479892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1/11/24</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24492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1/11/24</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1220570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1/11/24</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09460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1/11/24</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98715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1/11/24</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963471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1/11/24</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734644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1/11/24</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632453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1/11/24</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8308131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3" r:id="rId10"/>
    <p:sldLayoutId id="2147483762"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Freeform: Shape 39">
            <a:extLst>
              <a:ext uri="{FF2B5EF4-FFF2-40B4-BE49-F238E27FC236}">
                <a16:creationId xmlns:a16="http://schemas.microsoft.com/office/drawing/2014/main" id="{A8DDC302-DBEC-4742-B54B-5E9AAFE96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430001" cy="6858000"/>
          </a:xfrm>
          <a:custGeom>
            <a:avLst/>
            <a:gdLst>
              <a:gd name="connsiteX0" fmla="*/ 0 w 11430001"/>
              <a:gd name="connsiteY0" fmla="*/ 0 h 6858000"/>
              <a:gd name="connsiteX1" fmla="*/ 5330522 w 11430001"/>
              <a:gd name="connsiteY1" fmla="*/ 0 h 6858000"/>
              <a:gd name="connsiteX2" fmla="*/ 5334002 w 11430001"/>
              <a:gd name="connsiteY2" fmla="*/ 0 h 6858000"/>
              <a:gd name="connsiteX3" fmla="*/ 5334002 w 11430001"/>
              <a:gd name="connsiteY3" fmla="*/ 762270 h 6858000"/>
              <a:gd name="connsiteX4" fmla="*/ 11430001 w 11430001"/>
              <a:gd name="connsiteY4" fmla="*/ 762270 h 6858000"/>
              <a:gd name="connsiteX5" fmla="*/ 11430001 w 11430001"/>
              <a:gd name="connsiteY5" fmla="*/ 6094807 h 6858000"/>
              <a:gd name="connsiteX6" fmla="*/ 5330522 w 11430001"/>
              <a:gd name="connsiteY6" fmla="*/ 6094807 h 6858000"/>
              <a:gd name="connsiteX7" fmla="*/ 5330522 w 11430001"/>
              <a:gd name="connsiteY7" fmla="*/ 6858000 h 6858000"/>
              <a:gd name="connsiteX8" fmla="*/ 0 w 11430001"/>
              <a:gd name="connsiteY8" fmla="*/ 6858000 h 6858000"/>
              <a:gd name="connsiteX9" fmla="*/ 0 w 11430001"/>
              <a:gd name="connsiteY9" fmla="*/ 60948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01" h="6858000">
                <a:moveTo>
                  <a:pt x="0" y="0"/>
                </a:moveTo>
                <a:lnTo>
                  <a:pt x="5330522" y="0"/>
                </a:lnTo>
                <a:lnTo>
                  <a:pt x="5334002" y="0"/>
                </a:lnTo>
                <a:lnTo>
                  <a:pt x="5334002" y="762270"/>
                </a:lnTo>
                <a:lnTo>
                  <a:pt x="11430001" y="762270"/>
                </a:lnTo>
                <a:lnTo>
                  <a:pt x="11430001" y="6094807"/>
                </a:lnTo>
                <a:lnTo>
                  <a:pt x="5330522" y="6094807"/>
                </a:lnTo>
                <a:lnTo>
                  <a:pt x="5330522" y="6858000"/>
                </a:lnTo>
                <a:lnTo>
                  <a:pt x="0" y="6858000"/>
                </a:lnTo>
                <a:lnTo>
                  <a:pt x="0" y="6094807"/>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74273F9-18E5-6D4D-A35A-ABD73471EF2E}"/>
              </a:ext>
            </a:extLst>
          </p:cNvPr>
          <p:cNvSpPr>
            <a:spLocks noGrp="1"/>
          </p:cNvSpPr>
          <p:nvPr>
            <p:ph type="ctrTitle"/>
          </p:nvPr>
        </p:nvSpPr>
        <p:spPr>
          <a:xfrm>
            <a:off x="6082616" y="1517904"/>
            <a:ext cx="4579288" cy="2796945"/>
          </a:xfrm>
        </p:spPr>
        <p:txBody>
          <a:bodyPr>
            <a:normAutofit/>
          </a:bodyPr>
          <a:lstStyle/>
          <a:p>
            <a:pPr algn="l"/>
            <a:r>
              <a:rPr lang="en-UG"/>
              <a:t>RUHAAMA REAL ESTATES LTD</a:t>
            </a:r>
          </a:p>
        </p:txBody>
      </p:sp>
      <p:sp>
        <p:nvSpPr>
          <p:cNvPr id="3" name="Subtitle 2">
            <a:extLst>
              <a:ext uri="{FF2B5EF4-FFF2-40B4-BE49-F238E27FC236}">
                <a16:creationId xmlns:a16="http://schemas.microsoft.com/office/drawing/2014/main" id="{530746EF-4E52-9FB8-CFE2-908C42D6F96E}"/>
              </a:ext>
            </a:extLst>
          </p:cNvPr>
          <p:cNvSpPr>
            <a:spLocks noGrp="1"/>
          </p:cNvSpPr>
          <p:nvPr>
            <p:ph type="subTitle" idx="1"/>
          </p:nvPr>
        </p:nvSpPr>
        <p:spPr>
          <a:xfrm>
            <a:off x="6082616" y="4570807"/>
            <a:ext cx="4579288" cy="942889"/>
          </a:xfrm>
        </p:spPr>
        <p:txBody>
          <a:bodyPr>
            <a:normAutofit/>
          </a:bodyPr>
          <a:lstStyle/>
          <a:p>
            <a:pPr algn="l">
              <a:lnSpc>
                <a:spcPct val="95000"/>
              </a:lnSpc>
            </a:pPr>
            <a:r>
              <a:rPr lang="en-UG" sz="800"/>
              <a:t>CHAIRMAN’S REPORT TO THE ANNUAL GENERAL MEETING FOR THE FINANCIAL YEAR 2022/2023 HELD ON NOVEMBER 16, 2023 AT NANJING HOTEL, KAMPALA</a:t>
            </a:r>
          </a:p>
          <a:p>
            <a:pPr algn="l">
              <a:lnSpc>
                <a:spcPct val="95000"/>
              </a:lnSpc>
            </a:pPr>
            <a:endParaRPr lang="en-UG" sz="800"/>
          </a:p>
          <a:p>
            <a:pPr algn="l">
              <a:lnSpc>
                <a:spcPct val="95000"/>
              </a:lnSpc>
            </a:pPr>
            <a:r>
              <a:rPr lang="en-UG" sz="800"/>
              <a:t>Godber Tumushabe, Chairman</a:t>
            </a:r>
          </a:p>
        </p:txBody>
      </p:sp>
      <p:pic>
        <p:nvPicPr>
          <p:cNvPr id="4" name="Picture 3" descr="Neon laser lights aligned to form a triangle">
            <a:extLst>
              <a:ext uri="{FF2B5EF4-FFF2-40B4-BE49-F238E27FC236}">
                <a16:creationId xmlns:a16="http://schemas.microsoft.com/office/drawing/2014/main" id="{A56DEF47-98A3-1FFB-7D18-322364C7ED9F}"/>
              </a:ext>
            </a:extLst>
          </p:cNvPr>
          <p:cNvPicPr>
            <a:picLocks noChangeAspect="1"/>
          </p:cNvPicPr>
          <p:nvPr/>
        </p:nvPicPr>
        <p:blipFill rotWithShape="1">
          <a:blip r:embed="rId2"/>
          <a:srcRect l="18908" r="18685" b="-2"/>
          <a:stretch/>
        </p:blipFill>
        <p:spPr>
          <a:xfrm>
            <a:off x="20" y="758953"/>
            <a:ext cx="5327883" cy="5335854"/>
          </a:xfrm>
          <a:prstGeom prst="rect">
            <a:avLst/>
          </a:prstGeom>
        </p:spPr>
      </p:pic>
    </p:spTree>
    <p:extLst>
      <p:ext uri="{BB962C8B-B14F-4D97-AF65-F5344CB8AC3E}">
        <p14:creationId xmlns:p14="http://schemas.microsoft.com/office/powerpoint/2010/main" val="3748451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2EA8C-EBCC-5763-9F4B-3367B52CF8F4}"/>
              </a:ext>
            </a:extLst>
          </p:cNvPr>
          <p:cNvSpPr>
            <a:spLocks noGrp="1"/>
          </p:cNvSpPr>
          <p:nvPr>
            <p:ph type="title"/>
          </p:nvPr>
        </p:nvSpPr>
        <p:spPr/>
        <p:txBody>
          <a:bodyPr/>
          <a:lstStyle/>
          <a:p>
            <a:r>
              <a:rPr lang="en-UG" dirty="0"/>
              <a:t>RREL Business Model and Current State of the Company Business </a:t>
            </a:r>
          </a:p>
        </p:txBody>
      </p:sp>
      <p:sp>
        <p:nvSpPr>
          <p:cNvPr id="3" name="Content Placeholder 2">
            <a:extLst>
              <a:ext uri="{FF2B5EF4-FFF2-40B4-BE49-F238E27FC236}">
                <a16:creationId xmlns:a16="http://schemas.microsoft.com/office/drawing/2014/main" id="{902602B9-68A4-24E8-E33C-719AFB48EEA3}"/>
              </a:ext>
            </a:extLst>
          </p:cNvPr>
          <p:cNvSpPr>
            <a:spLocks noGrp="1"/>
          </p:cNvSpPr>
          <p:nvPr>
            <p:ph idx="1"/>
          </p:nvPr>
        </p:nvSpPr>
        <p:spPr/>
        <p:txBody>
          <a:bodyPr/>
          <a:lstStyle/>
          <a:p>
            <a:r>
              <a:rPr lang="en-UG" dirty="0"/>
              <a:t>Business model</a:t>
            </a:r>
          </a:p>
          <a:p>
            <a:pPr marL="708660" lvl="1" indent="-342900">
              <a:buFont typeface="Wingdings" pitchFamily="2" charset="2"/>
              <a:buChar char="v"/>
            </a:pPr>
            <a:r>
              <a:rPr lang="en-UG" dirty="0"/>
              <a:t>Each project of the company is considered a complete business transaction and members can take the option of exiting upon the disposal of the project.</a:t>
            </a:r>
          </a:p>
          <a:p>
            <a:pPr marL="708660" lvl="1" indent="-342900">
              <a:buFont typeface="Wingdings" pitchFamily="2" charset="2"/>
              <a:buChar char="v"/>
            </a:pPr>
            <a:r>
              <a:rPr lang="en-UG" dirty="0"/>
              <a:t>Members also have the option of making their funds from a project for further investment in subsequent projects.</a:t>
            </a:r>
          </a:p>
        </p:txBody>
      </p:sp>
    </p:spTree>
    <p:extLst>
      <p:ext uri="{BB962C8B-B14F-4D97-AF65-F5344CB8AC3E}">
        <p14:creationId xmlns:p14="http://schemas.microsoft.com/office/powerpoint/2010/main" val="2378982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17">
            <a:extLst>
              <a:ext uri="{FF2B5EF4-FFF2-40B4-BE49-F238E27FC236}">
                <a16:creationId xmlns:a16="http://schemas.microsoft.com/office/drawing/2014/main" id="{26A70F00-F11C-4EEF-9002-CAA67EF3F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0" cy="6858000"/>
          </a:xfrm>
          <a:custGeom>
            <a:avLst/>
            <a:gdLst>
              <a:gd name="connsiteX0" fmla="*/ 0 w 11430000"/>
              <a:gd name="connsiteY0" fmla="*/ 0 h 6858000"/>
              <a:gd name="connsiteX1" fmla="*/ 5330523 w 11430000"/>
              <a:gd name="connsiteY1" fmla="*/ 0 h 6858000"/>
              <a:gd name="connsiteX2" fmla="*/ 5330523 w 11430000"/>
              <a:gd name="connsiteY2" fmla="*/ 758952 h 6858000"/>
              <a:gd name="connsiteX3" fmla="*/ 11430000 w 11430000"/>
              <a:gd name="connsiteY3" fmla="*/ 758952 h 6858000"/>
              <a:gd name="connsiteX4" fmla="*/ 11430000 w 11430000"/>
              <a:gd name="connsiteY4" fmla="*/ 6099048 h 6858000"/>
              <a:gd name="connsiteX5" fmla="*/ 5330523 w 11430000"/>
              <a:gd name="connsiteY5" fmla="*/ 6099048 h 6858000"/>
              <a:gd name="connsiteX6" fmla="*/ 5330523 w 11430000"/>
              <a:gd name="connsiteY6" fmla="*/ 6858000 h 6858000"/>
              <a:gd name="connsiteX7" fmla="*/ 0 w 11430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0" h="6858000">
                <a:moveTo>
                  <a:pt x="0" y="0"/>
                </a:moveTo>
                <a:lnTo>
                  <a:pt x="5330523" y="0"/>
                </a:lnTo>
                <a:lnTo>
                  <a:pt x="5330523" y="758952"/>
                </a:lnTo>
                <a:lnTo>
                  <a:pt x="11430000" y="758952"/>
                </a:lnTo>
                <a:lnTo>
                  <a:pt x="11430000" y="6099048"/>
                </a:lnTo>
                <a:lnTo>
                  <a:pt x="5330523" y="6099048"/>
                </a:lnTo>
                <a:lnTo>
                  <a:pt x="5330523" y="6858000"/>
                </a:lnTo>
                <a:lnTo>
                  <a:pt x="0" y="6858000"/>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2C0F9B4-2708-4F26-70EA-D37C82D3307A}"/>
              </a:ext>
            </a:extLst>
          </p:cNvPr>
          <p:cNvSpPr>
            <a:spLocks noGrp="1"/>
          </p:cNvSpPr>
          <p:nvPr>
            <p:ph type="title"/>
          </p:nvPr>
        </p:nvSpPr>
        <p:spPr>
          <a:xfrm>
            <a:off x="5299365" y="811322"/>
            <a:ext cx="6026726" cy="975914"/>
          </a:xfrm>
        </p:spPr>
        <p:txBody>
          <a:bodyPr>
            <a:normAutofit/>
          </a:bodyPr>
          <a:lstStyle/>
          <a:p>
            <a:r>
              <a:rPr lang="en-UG" sz="2600" dirty="0"/>
              <a:t>RREL Business Model and Current State of the Company Business </a:t>
            </a:r>
          </a:p>
        </p:txBody>
      </p:sp>
      <p:pic>
        <p:nvPicPr>
          <p:cNvPr id="5" name="Picture 4" descr="Rolls of blueprints">
            <a:extLst>
              <a:ext uri="{FF2B5EF4-FFF2-40B4-BE49-F238E27FC236}">
                <a16:creationId xmlns:a16="http://schemas.microsoft.com/office/drawing/2014/main" id="{8563FB6D-CAF3-1251-D3D5-276607884CDB}"/>
              </a:ext>
            </a:extLst>
          </p:cNvPr>
          <p:cNvPicPr>
            <a:picLocks noChangeAspect="1"/>
          </p:cNvPicPr>
          <p:nvPr/>
        </p:nvPicPr>
        <p:blipFill rotWithShape="1">
          <a:blip r:embed="rId2"/>
          <a:srcRect l="42786"/>
          <a:stretch/>
        </p:blipFill>
        <p:spPr>
          <a:xfrm>
            <a:off x="194796" y="574965"/>
            <a:ext cx="4574617" cy="5337046"/>
          </a:xfrm>
          <a:prstGeom prst="rect">
            <a:avLst/>
          </a:prstGeom>
        </p:spPr>
      </p:pic>
      <p:sp>
        <p:nvSpPr>
          <p:cNvPr id="3" name="Content Placeholder 2">
            <a:extLst>
              <a:ext uri="{FF2B5EF4-FFF2-40B4-BE49-F238E27FC236}">
                <a16:creationId xmlns:a16="http://schemas.microsoft.com/office/drawing/2014/main" id="{99291DD4-7A2D-A5BD-1EF5-AAB3C506C61C}"/>
              </a:ext>
            </a:extLst>
          </p:cNvPr>
          <p:cNvSpPr>
            <a:spLocks noGrp="1"/>
          </p:cNvSpPr>
          <p:nvPr>
            <p:ph idx="1"/>
          </p:nvPr>
        </p:nvSpPr>
        <p:spPr>
          <a:xfrm>
            <a:off x="5299364" y="1787235"/>
            <a:ext cx="5881253" cy="4124775"/>
          </a:xfrm>
        </p:spPr>
        <p:txBody>
          <a:bodyPr>
            <a:noAutofit/>
          </a:bodyPr>
          <a:lstStyle/>
          <a:p>
            <a:pPr>
              <a:lnSpc>
                <a:spcPct val="95000"/>
              </a:lnSpc>
            </a:pPr>
            <a:r>
              <a:rPr lang="en-UG" sz="2200" dirty="0"/>
              <a:t>Current state of business of the Company</a:t>
            </a:r>
          </a:p>
          <a:p>
            <a:pPr marL="708660" lvl="1" indent="-342900">
              <a:lnSpc>
                <a:spcPct val="95000"/>
              </a:lnSpc>
              <a:buFont typeface="Wingdings" pitchFamily="2" charset="2"/>
              <a:buChar char="v"/>
            </a:pPr>
            <a:r>
              <a:rPr lang="en-UG" sz="2200" dirty="0"/>
              <a:t>Todate, 5 projects have been implemented. Of these:</a:t>
            </a:r>
          </a:p>
          <a:p>
            <a:pPr marL="982980" lvl="2" indent="-342900">
              <a:lnSpc>
                <a:spcPct val="95000"/>
              </a:lnSpc>
              <a:buFont typeface="Wingdings" pitchFamily="2" charset="2"/>
              <a:buChar char="v"/>
            </a:pPr>
            <a:r>
              <a:rPr lang="en-UG" sz="2200" dirty="0"/>
              <a:t>Project 1-Namulonge (Annex 1) was concluded. All members funds were retained by the Company and invested in Project 2-Sisa (Annex 2) and Project 3-Sisa (Annex 3)</a:t>
            </a:r>
          </a:p>
          <a:p>
            <a:pPr marL="982980" lvl="2" indent="-342900">
              <a:lnSpc>
                <a:spcPct val="95000"/>
              </a:lnSpc>
              <a:buFont typeface="Wingdings" pitchFamily="2" charset="2"/>
              <a:buChar char="v"/>
            </a:pPr>
            <a:r>
              <a:rPr lang="en-UG" sz="2200" dirty="0"/>
              <a:t> Trading is currently ongoing on project 2 &amp; 3 as indicated below.</a:t>
            </a:r>
          </a:p>
        </p:txBody>
      </p:sp>
    </p:spTree>
    <p:extLst>
      <p:ext uri="{BB962C8B-B14F-4D97-AF65-F5344CB8AC3E}">
        <p14:creationId xmlns:p14="http://schemas.microsoft.com/office/powerpoint/2010/main" val="868623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B7FBF-17F7-9C6D-FB31-A904AFABCE7B}"/>
              </a:ext>
            </a:extLst>
          </p:cNvPr>
          <p:cNvSpPr>
            <a:spLocks noGrp="1"/>
          </p:cNvSpPr>
          <p:nvPr>
            <p:ph type="title"/>
          </p:nvPr>
        </p:nvSpPr>
        <p:spPr>
          <a:xfrm>
            <a:off x="5431940" y="1517650"/>
            <a:ext cx="5998059" cy="1344613"/>
          </a:xfrm>
        </p:spPr>
        <p:txBody>
          <a:bodyPr>
            <a:normAutofit/>
          </a:bodyPr>
          <a:lstStyle/>
          <a:p>
            <a:r>
              <a:rPr lang="en-UG" dirty="0"/>
              <a:t>RREL Projects Todate</a:t>
            </a:r>
          </a:p>
        </p:txBody>
      </p:sp>
      <p:pic>
        <p:nvPicPr>
          <p:cNvPr id="7" name="Graphic 6" descr="Yuan">
            <a:extLst>
              <a:ext uri="{FF2B5EF4-FFF2-40B4-BE49-F238E27FC236}">
                <a16:creationId xmlns:a16="http://schemas.microsoft.com/office/drawing/2014/main" id="{9278853E-775B-3037-A405-E8A802F5DB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0" y="1863852"/>
            <a:ext cx="3892291" cy="3892291"/>
          </a:xfrm>
          <a:prstGeom prst="rect">
            <a:avLst/>
          </a:prstGeom>
        </p:spPr>
      </p:pic>
      <p:sp>
        <p:nvSpPr>
          <p:cNvPr id="3" name="Content Placeholder 2">
            <a:extLst>
              <a:ext uri="{FF2B5EF4-FFF2-40B4-BE49-F238E27FC236}">
                <a16:creationId xmlns:a16="http://schemas.microsoft.com/office/drawing/2014/main" id="{67047932-89CD-0ECA-FCCC-00D72BF966E5}"/>
              </a:ext>
            </a:extLst>
          </p:cNvPr>
          <p:cNvSpPr>
            <a:spLocks noGrp="1"/>
          </p:cNvSpPr>
          <p:nvPr>
            <p:ph idx="1"/>
          </p:nvPr>
        </p:nvSpPr>
        <p:spPr>
          <a:xfrm>
            <a:off x="4654291" y="2203709"/>
            <a:ext cx="7066653" cy="4379971"/>
          </a:xfrm>
        </p:spPr>
        <p:txBody>
          <a:bodyPr>
            <a:noAutofit/>
          </a:bodyPr>
          <a:lstStyle/>
          <a:p>
            <a:pPr>
              <a:lnSpc>
                <a:spcPct val="95000"/>
              </a:lnSpc>
            </a:pPr>
            <a:r>
              <a:rPr lang="en-UG" sz="1800" b="1" dirty="0"/>
              <a:t>Project 1- Namulonge</a:t>
            </a:r>
          </a:p>
          <a:p>
            <a:pPr lvl="1">
              <a:lnSpc>
                <a:spcPct val="95000"/>
              </a:lnSpc>
            </a:pPr>
            <a:r>
              <a:rPr lang="en-UG" sz="1800" dirty="0"/>
              <a:t>Total Acqusition Price:</a:t>
            </a:r>
          </a:p>
          <a:p>
            <a:pPr lvl="1">
              <a:lnSpc>
                <a:spcPct val="95000"/>
              </a:lnSpc>
            </a:pPr>
            <a:r>
              <a:rPr lang="en-UG" sz="1800" dirty="0"/>
              <a:t>	UGX130,900,000</a:t>
            </a:r>
          </a:p>
          <a:p>
            <a:pPr lvl="1">
              <a:lnSpc>
                <a:spcPct val="95000"/>
              </a:lnSpc>
            </a:pPr>
            <a:r>
              <a:rPr lang="en-UG" sz="1800" dirty="0"/>
              <a:t>Realised Gains</a:t>
            </a:r>
          </a:p>
          <a:p>
            <a:pPr lvl="1">
              <a:lnSpc>
                <a:spcPct val="95000"/>
              </a:lnSpc>
            </a:pPr>
            <a:r>
              <a:rPr lang="en-UG" sz="1800" dirty="0"/>
              <a:t>	UGX115,600,000</a:t>
            </a:r>
          </a:p>
          <a:p>
            <a:pPr lvl="1">
              <a:lnSpc>
                <a:spcPct val="95000"/>
              </a:lnSpc>
            </a:pPr>
            <a:r>
              <a:rPr lang="en-UG" sz="1800" dirty="0"/>
              <a:t>Total Portfolio at Closure:</a:t>
            </a:r>
          </a:p>
          <a:p>
            <a:pPr lvl="1">
              <a:lnSpc>
                <a:spcPct val="95000"/>
              </a:lnSpc>
            </a:pPr>
            <a:r>
              <a:rPr lang="en-UG" sz="1800" dirty="0"/>
              <a:t>	UGX264,775,500</a:t>
            </a:r>
          </a:p>
          <a:p>
            <a:pPr lvl="1">
              <a:lnSpc>
                <a:spcPct val="95000"/>
              </a:lnSpc>
            </a:pPr>
            <a:r>
              <a:rPr lang="en-UG" sz="1800" dirty="0"/>
              <a:t>Actual Drawdowns:</a:t>
            </a:r>
          </a:p>
          <a:p>
            <a:pPr lvl="1">
              <a:lnSpc>
                <a:spcPct val="95000"/>
              </a:lnSpc>
            </a:pPr>
            <a:r>
              <a:rPr lang="en-UG" sz="1800" dirty="0"/>
              <a:t>		0</a:t>
            </a:r>
          </a:p>
          <a:p>
            <a:pPr lvl="1">
              <a:lnSpc>
                <a:spcPct val="95000"/>
              </a:lnSpc>
            </a:pPr>
            <a:endParaRPr lang="en-UG" sz="1800" dirty="0"/>
          </a:p>
        </p:txBody>
      </p:sp>
    </p:spTree>
    <p:extLst>
      <p:ext uri="{BB962C8B-B14F-4D97-AF65-F5344CB8AC3E}">
        <p14:creationId xmlns:p14="http://schemas.microsoft.com/office/powerpoint/2010/main" val="1087536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B7FBF-17F7-9C6D-FB31-A904AFABCE7B}"/>
              </a:ext>
            </a:extLst>
          </p:cNvPr>
          <p:cNvSpPr>
            <a:spLocks noGrp="1"/>
          </p:cNvSpPr>
          <p:nvPr>
            <p:ph type="title"/>
          </p:nvPr>
        </p:nvSpPr>
        <p:spPr>
          <a:xfrm>
            <a:off x="5431940" y="1517650"/>
            <a:ext cx="5998059" cy="1344613"/>
          </a:xfrm>
        </p:spPr>
        <p:txBody>
          <a:bodyPr>
            <a:normAutofit/>
          </a:bodyPr>
          <a:lstStyle/>
          <a:p>
            <a:r>
              <a:rPr lang="en-UG" dirty="0"/>
              <a:t>RREL Projects Todate</a:t>
            </a:r>
          </a:p>
        </p:txBody>
      </p:sp>
      <p:pic>
        <p:nvPicPr>
          <p:cNvPr id="7" name="Graphic 6" descr="Yuan">
            <a:extLst>
              <a:ext uri="{FF2B5EF4-FFF2-40B4-BE49-F238E27FC236}">
                <a16:creationId xmlns:a16="http://schemas.microsoft.com/office/drawing/2014/main" id="{9278853E-775B-3037-A405-E8A802F5DB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0" y="1863852"/>
            <a:ext cx="3892291" cy="3892291"/>
          </a:xfrm>
          <a:prstGeom prst="rect">
            <a:avLst/>
          </a:prstGeom>
        </p:spPr>
      </p:pic>
      <p:sp>
        <p:nvSpPr>
          <p:cNvPr id="3" name="Content Placeholder 2">
            <a:extLst>
              <a:ext uri="{FF2B5EF4-FFF2-40B4-BE49-F238E27FC236}">
                <a16:creationId xmlns:a16="http://schemas.microsoft.com/office/drawing/2014/main" id="{67047932-89CD-0ECA-FCCC-00D72BF966E5}"/>
              </a:ext>
            </a:extLst>
          </p:cNvPr>
          <p:cNvSpPr>
            <a:spLocks noGrp="1"/>
          </p:cNvSpPr>
          <p:nvPr>
            <p:ph idx="1"/>
          </p:nvPr>
        </p:nvSpPr>
        <p:spPr>
          <a:xfrm>
            <a:off x="4654291" y="2203709"/>
            <a:ext cx="7066653" cy="4379971"/>
          </a:xfrm>
        </p:spPr>
        <p:txBody>
          <a:bodyPr>
            <a:noAutofit/>
          </a:bodyPr>
          <a:lstStyle/>
          <a:p>
            <a:pPr>
              <a:lnSpc>
                <a:spcPct val="95000"/>
              </a:lnSpc>
            </a:pPr>
            <a:r>
              <a:rPr lang="en-UG" sz="1800" b="1" dirty="0"/>
              <a:t>Project 2- Sisa</a:t>
            </a:r>
          </a:p>
          <a:p>
            <a:pPr lvl="1">
              <a:lnSpc>
                <a:spcPct val="95000"/>
              </a:lnSpc>
            </a:pPr>
            <a:r>
              <a:rPr lang="en-UG" sz="1800" dirty="0"/>
              <a:t>Total Acqusition Price:</a:t>
            </a:r>
          </a:p>
          <a:p>
            <a:pPr lvl="1">
              <a:lnSpc>
                <a:spcPct val="95000"/>
              </a:lnSpc>
            </a:pPr>
            <a:r>
              <a:rPr lang="en-UG" sz="1800" dirty="0"/>
              <a:t>	UGX167,989,500</a:t>
            </a:r>
          </a:p>
          <a:p>
            <a:pPr lvl="1">
              <a:lnSpc>
                <a:spcPct val="95000"/>
              </a:lnSpc>
            </a:pPr>
            <a:r>
              <a:rPr lang="en-UG" sz="1800" dirty="0"/>
              <a:t>Realised Gains</a:t>
            </a:r>
          </a:p>
          <a:p>
            <a:pPr lvl="1">
              <a:lnSpc>
                <a:spcPct val="95000"/>
              </a:lnSpc>
            </a:pPr>
            <a:r>
              <a:rPr lang="en-UG" sz="1800" dirty="0"/>
              <a:t>	UGX73,872,000</a:t>
            </a:r>
          </a:p>
          <a:p>
            <a:pPr lvl="1">
              <a:lnSpc>
                <a:spcPct val="95000"/>
              </a:lnSpc>
            </a:pPr>
            <a:r>
              <a:rPr lang="en-UG" sz="1800" dirty="0"/>
              <a:t>Portfolio on sold plots:</a:t>
            </a:r>
          </a:p>
          <a:p>
            <a:pPr lvl="1">
              <a:lnSpc>
                <a:spcPct val="95000"/>
              </a:lnSpc>
            </a:pPr>
            <a:r>
              <a:rPr lang="en-UG" sz="1800" dirty="0"/>
              <a:t>	UGX123,397,400</a:t>
            </a:r>
          </a:p>
          <a:p>
            <a:pPr lvl="1">
              <a:lnSpc>
                <a:spcPct val="95000"/>
              </a:lnSpc>
            </a:pPr>
            <a:r>
              <a:rPr lang="en-UG" sz="1800" dirty="0"/>
              <a:t>Unsold Plots:</a:t>
            </a:r>
          </a:p>
          <a:p>
            <a:pPr lvl="1">
              <a:lnSpc>
                <a:spcPct val="95000"/>
              </a:lnSpc>
            </a:pPr>
            <a:r>
              <a:rPr lang="en-UG" sz="1800" dirty="0"/>
              <a:t>	UGX102,000,700</a:t>
            </a:r>
          </a:p>
          <a:p>
            <a:pPr lvl="1">
              <a:lnSpc>
                <a:spcPct val="95000"/>
              </a:lnSpc>
            </a:pPr>
            <a:endParaRPr lang="en-UG" sz="1800" dirty="0"/>
          </a:p>
        </p:txBody>
      </p:sp>
    </p:spTree>
    <p:extLst>
      <p:ext uri="{BB962C8B-B14F-4D97-AF65-F5344CB8AC3E}">
        <p14:creationId xmlns:p14="http://schemas.microsoft.com/office/powerpoint/2010/main" val="634761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B7FBF-17F7-9C6D-FB31-A904AFABCE7B}"/>
              </a:ext>
            </a:extLst>
          </p:cNvPr>
          <p:cNvSpPr>
            <a:spLocks noGrp="1"/>
          </p:cNvSpPr>
          <p:nvPr>
            <p:ph type="title"/>
          </p:nvPr>
        </p:nvSpPr>
        <p:spPr>
          <a:xfrm>
            <a:off x="5431940" y="1517650"/>
            <a:ext cx="5998059" cy="1344613"/>
          </a:xfrm>
        </p:spPr>
        <p:txBody>
          <a:bodyPr>
            <a:normAutofit/>
          </a:bodyPr>
          <a:lstStyle/>
          <a:p>
            <a:r>
              <a:rPr lang="en-UG" dirty="0"/>
              <a:t>RREL Projects Todate</a:t>
            </a:r>
          </a:p>
        </p:txBody>
      </p:sp>
      <p:pic>
        <p:nvPicPr>
          <p:cNvPr id="7" name="Graphic 6" descr="Yuan">
            <a:extLst>
              <a:ext uri="{FF2B5EF4-FFF2-40B4-BE49-F238E27FC236}">
                <a16:creationId xmlns:a16="http://schemas.microsoft.com/office/drawing/2014/main" id="{9278853E-775B-3037-A405-E8A802F5DB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0" y="1863852"/>
            <a:ext cx="3892291" cy="3892291"/>
          </a:xfrm>
          <a:prstGeom prst="rect">
            <a:avLst/>
          </a:prstGeom>
        </p:spPr>
      </p:pic>
      <p:sp>
        <p:nvSpPr>
          <p:cNvPr id="3" name="Content Placeholder 2">
            <a:extLst>
              <a:ext uri="{FF2B5EF4-FFF2-40B4-BE49-F238E27FC236}">
                <a16:creationId xmlns:a16="http://schemas.microsoft.com/office/drawing/2014/main" id="{67047932-89CD-0ECA-FCCC-00D72BF966E5}"/>
              </a:ext>
            </a:extLst>
          </p:cNvPr>
          <p:cNvSpPr>
            <a:spLocks noGrp="1"/>
          </p:cNvSpPr>
          <p:nvPr>
            <p:ph idx="1"/>
          </p:nvPr>
        </p:nvSpPr>
        <p:spPr>
          <a:xfrm>
            <a:off x="4654291" y="2203709"/>
            <a:ext cx="7066653" cy="4379971"/>
          </a:xfrm>
        </p:spPr>
        <p:txBody>
          <a:bodyPr>
            <a:noAutofit/>
          </a:bodyPr>
          <a:lstStyle/>
          <a:p>
            <a:pPr>
              <a:lnSpc>
                <a:spcPct val="95000"/>
              </a:lnSpc>
            </a:pPr>
            <a:r>
              <a:rPr lang="en-UG" sz="1800" b="1" dirty="0"/>
              <a:t>Project 3- Sisa</a:t>
            </a:r>
          </a:p>
          <a:p>
            <a:pPr lvl="1">
              <a:lnSpc>
                <a:spcPct val="95000"/>
              </a:lnSpc>
            </a:pPr>
            <a:r>
              <a:rPr lang="en-UG" sz="1800" dirty="0"/>
              <a:t>Total Acqusition Price:</a:t>
            </a:r>
          </a:p>
          <a:p>
            <a:pPr lvl="1">
              <a:lnSpc>
                <a:spcPct val="95000"/>
              </a:lnSpc>
            </a:pPr>
            <a:r>
              <a:rPr lang="en-UG" sz="1800" dirty="0"/>
              <a:t>	UGX587,284,700</a:t>
            </a:r>
          </a:p>
          <a:p>
            <a:pPr lvl="1">
              <a:lnSpc>
                <a:spcPct val="95000"/>
              </a:lnSpc>
            </a:pPr>
            <a:r>
              <a:rPr lang="en-UG" sz="1800" dirty="0"/>
              <a:t>Realised Gains</a:t>
            </a:r>
          </a:p>
          <a:p>
            <a:pPr lvl="1">
              <a:lnSpc>
                <a:spcPct val="95000"/>
              </a:lnSpc>
            </a:pPr>
            <a:r>
              <a:rPr lang="en-UG" sz="1800" dirty="0"/>
              <a:t>	UGX294,696,000</a:t>
            </a:r>
          </a:p>
          <a:p>
            <a:pPr lvl="1">
              <a:lnSpc>
                <a:spcPct val="95000"/>
              </a:lnSpc>
            </a:pPr>
            <a:r>
              <a:rPr lang="en-UG" sz="1800" dirty="0"/>
              <a:t>Unsold Plots:</a:t>
            </a:r>
          </a:p>
          <a:p>
            <a:pPr lvl="1">
              <a:lnSpc>
                <a:spcPct val="95000"/>
              </a:lnSpc>
            </a:pPr>
            <a:r>
              <a:rPr lang="en-UG" sz="1800" dirty="0"/>
              <a:t>	UGX131,750,000</a:t>
            </a:r>
          </a:p>
        </p:txBody>
      </p:sp>
    </p:spTree>
    <p:extLst>
      <p:ext uri="{BB962C8B-B14F-4D97-AF65-F5344CB8AC3E}">
        <p14:creationId xmlns:p14="http://schemas.microsoft.com/office/powerpoint/2010/main" val="2970348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B7FBF-17F7-9C6D-FB31-A904AFABCE7B}"/>
              </a:ext>
            </a:extLst>
          </p:cNvPr>
          <p:cNvSpPr>
            <a:spLocks noGrp="1"/>
          </p:cNvSpPr>
          <p:nvPr>
            <p:ph type="title"/>
          </p:nvPr>
        </p:nvSpPr>
        <p:spPr>
          <a:xfrm>
            <a:off x="5431940" y="1517650"/>
            <a:ext cx="5998059" cy="1344613"/>
          </a:xfrm>
        </p:spPr>
        <p:txBody>
          <a:bodyPr>
            <a:normAutofit/>
          </a:bodyPr>
          <a:lstStyle/>
          <a:p>
            <a:r>
              <a:rPr lang="en-UG" dirty="0"/>
              <a:t>RREL Projects Todate</a:t>
            </a:r>
          </a:p>
        </p:txBody>
      </p:sp>
      <p:pic>
        <p:nvPicPr>
          <p:cNvPr id="7" name="Graphic 6" descr="Yuan">
            <a:extLst>
              <a:ext uri="{FF2B5EF4-FFF2-40B4-BE49-F238E27FC236}">
                <a16:creationId xmlns:a16="http://schemas.microsoft.com/office/drawing/2014/main" id="{9278853E-775B-3037-A405-E8A802F5DB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0" y="1863852"/>
            <a:ext cx="3892291" cy="3892291"/>
          </a:xfrm>
          <a:prstGeom prst="rect">
            <a:avLst/>
          </a:prstGeom>
        </p:spPr>
      </p:pic>
      <p:sp>
        <p:nvSpPr>
          <p:cNvPr id="3" name="Content Placeholder 2">
            <a:extLst>
              <a:ext uri="{FF2B5EF4-FFF2-40B4-BE49-F238E27FC236}">
                <a16:creationId xmlns:a16="http://schemas.microsoft.com/office/drawing/2014/main" id="{67047932-89CD-0ECA-FCCC-00D72BF966E5}"/>
              </a:ext>
            </a:extLst>
          </p:cNvPr>
          <p:cNvSpPr>
            <a:spLocks noGrp="1"/>
          </p:cNvSpPr>
          <p:nvPr>
            <p:ph idx="1"/>
          </p:nvPr>
        </p:nvSpPr>
        <p:spPr>
          <a:xfrm>
            <a:off x="4654291" y="2203709"/>
            <a:ext cx="7066653" cy="4379971"/>
          </a:xfrm>
        </p:spPr>
        <p:txBody>
          <a:bodyPr>
            <a:noAutofit/>
          </a:bodyPr>
          <a:lstStyle/>
          <a:p>
            <a:pPr>
              <a:lnSpc>
                <a:spcPct val="95000"/>
              </a:lnSpc>
            </a:pPr>
            <a:r>
              <a:rPr lang="en-UG" sz="1800" b="1" dirty="0"/>
              <a:t>Project 4 - Ntungamo</a:t>
            </a:r>
          </a:p>
          <a:p>
            <a:pPr lvl="1">
              <a:lnSpc>
                <a:spcPct val="95000"/>
              </a:lnSpc>
            </a:pPr>
            <a:r>
              <a:rPr lang="en-UG" sz="1800" dirty="0"/>
              <a:t>Total Acqusition Price:</a:t>
            </a:r>
          </a:p>
          <a:p>
            <a:pPr lvl="1">
              <a:lnSpc>
                <a:spcPct val="95000"/>
              </a:lnSpc>
            </a:pPr>
            <a:r>
              <a:rPr lang="en-UG" sz="1800" dirty="0"/>
              <a:t>	UGX157,300,400</a:t>
            </a:r>
          </a:p>
          <a:p>
            <a:pPr lvl="1">
              <a:lnSpc>
                <a:spcPct val="95000"/>
              </a:lnSpc>
            </a:pPr>
            <a:r>
              <a:rPr lang="en-UG" sz="1800" dirty="0"/>
              <a:t>Realized Gains</a:t>
            </a:r>
          </a:p>
          <a:p>
            <a:pPr lvl="1">
              <a:lnSpc>
                <a:spcPct val="95000"/>
              </a:lnSpc>
            </a:pPr>
            <a:r>
              <a:rPr lang="en-UG" sz="1800" dirty="0"/>
              <a:t>	NA</a:t>
            </a:r>
          </a:p>
          <a:p>
            <a:pPr lvl="1">
              <a:lnSpc>
                <a:spcPct val="95000"/>
              </a:lnSpc>
            </a:pPr>
            <a:endParaRPr lang="en-UG" sz="1800" dirty="0"/>
          </a:p>
        </p:txBody>
      </p:sp>
    </p:spTree>
    <p:extLst>
      <p:ext uri="{BB962C8B-B14F-4D97-AF65-F5344CB8AC3E}">
        <p14:creationId xmlns:p14="http://schemas.microsoft.com/office/powerpoint/2010/main" val="3065368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B7FBF-17F7-9C6D-FB31-A904AFABCE7B}"/>
              </a:ext>
            </a:extLst>
          </p:cNvPr>
          <p:cNvSpPr>
            <a:spLocks noGrp="1"/>
          </p:cNvSpPr>
          <p:nvPr>
            <p:ph type="title"/>
          </p:nvPr>
        </p:nvSpPr>
        <p:spPr>
          <a:xfrm>
            <a:off x="5431940" y="1517650"/>
            <a:ext cx="5998059" cy="1344613"/>
          </a:xfrm>
        </p:spPr>
        <p:txBody>
          <a:bodyPr>
            <a:normAutofit/>
          </a:bodyPr>
          <a:lstStyle/>
          <a:p>
            <a:r>
              <a:rPr lang="en-UG" dirty="0"/>
              <a:t>RREL Projects Todate</a:t>
            </a:r>
          </a:p>
        </p:txBody>
      </p:sp>
      <p:pic>
        <p:nvPicPr>
          <p:cNvPr id="7" name="Graphic 6" descr="Yuan">
            <a:extLst>
              <a:ext uri="{FF2B5EF4-FFF2-40B4-BE49-F238E27FC236}">
                <a16:creationId xmlns:a16="http://schemas.microsoft.com/office/drawing/2014/main" id="{9278853E-775B-3037-A405-E8A802F5DB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0" y="1863852"/>
            <a:ext cx="3892291" cy="3892291"/>
          </a:xfrm>
          <a:prstGeom prst="rect">
            <a:avLst/>
          </a:prstGeom>
        </p:spPr>
      </p:pic>
      <p:sp>
        <p:nvSpPr>
          <p:cNvPr id="3" name="Content Placeholder 2">
            <a:extLst>
              <a:ext uri="{FF2B5EF4-FFF2-40B4-BE49-F238E27FC236}">
                <a16:creationId xmlns:a16="http://schemas.microsoft.com/office/drawing/2014/main" id="{67047932-89CD-0ECA-FCCC-00D72BF966E5}"/>
              </a:ext>
            </a:extLst>
          </p:cNvPr>
          <p:cNvSpPr>
            <a:spLocks noGrp="1"/>
          </p:cNvSpPr>
          <p:nvPr>
            <p:ph idx="1"/>
          </p:nvPr>
        </p:nvSpPr>
        <p:spPr>
          <a:xfrm>
            <a:off x="4654291" y="2203709"/>
            <a:ext cx="7066653" cy="4379971"/>
          </a:xfrm>
        </p:spPr>
        <p:txBody>
          <a:bodyPr>
            <a:noAutofit/>
          </a:bodyPr>
          <a:lstStyle/>
          <a:p>
            <a:pPr>
              <a:lnSpc>
                <a:spcPct val="95000"/>
              </a:lnSpc>
            </a:pPr>
            <a:r>
              <a:rPr lang="en-UG" sz="1800" b="1" dirty="0"/>
              <a:t>Project 5 - Buvi</a:t>
            </a:r>
          </a:p>
          <a:p>
            <a:pPr lvl="1">
              <a:lnSpc>
                <a:spcPct val="95000"/>
              </a:lnSpc>
            </a:pPr>
            <a:r>
              <a:rPr lang="en-UG" sz="1800" dirty="0"/>
              <a:t>Total Acqusition Price:</a:t>
            </a:r>
          </a:p>
          <a:p>
            <a:pPr lvl="1">
              <a:lnSpc>
                <a:spcPct val="95000"/>
              </a:lnSpc>
            </a:pPr>
            <a:r>
              <a:rPr lang="en-UG" sz="1800" dirty="0"/>
              <a:t>	UGX743,200,221</a:t>
            </a:r>
          </a:p>
          <a:p>
            <a:pPr lvl="1">
              <a:lnSpc>
                <a:spcPct val="95000"/>
              </a:lnSpc>
            </a:pPr>
            <a:r>
              <a:rPr lang="en-UG" sz="1800" dirty="0"/>
              <a:t>Realized Gains</a:t>
            </a:r>
          </a:p>
          <a:p>
            <a:pPr lvl="1">
              <a:lnSpc>
                <a:spcPct val="95000"/>
              </a:lnSpc>
            </a:pPr>
            <a:r>
              <a:rPr lang="en-UG" sz="1800" dirty="0"/>
              <a:t>	NA</a:t>
            </a:r>
          </a:p>
          <a:p>
            <a:pPr lvl="1">
              <a:lnSpc>
                <a:spcPct val="95000"/>
              </a:lnSpc>
            </a:pPr>
            <a:endParaRPr lang="en-UG" sz="1800" dirty="0"/>
          </a:p>
        </p:txBody>
      </p:sp>
    </p:spTree>
    <p:extLst>
      <p:ext uri="{BB962C8B-B14F-4D97-AF65-F5344CB8AC3E}">
        <p14:creationId xmlns:p14="http://schemas.microsoft.com/office/powerpoint/2010/main" val="734878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220E33D0-A190-4F8A-9DB6-C531C95CA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0A33E91-ECB6-D72C-950C-E50EA8B49A4E}"/>
              </a:ext>
            </a:extLst>
          </p:cNvPr>
          <p:cNvPicPr>
            <a:picLocks noChangeAspect="1"/>
          </p:cNvPicPr>
          <p:nvPr/>
        </p:nvPicPr>
        <p:blipFill rotWithShape="1">
          <a:blip r:embed="rId2"/>
          <a:srcRect t="26704" b="17741"/>
          <a:stretch/>
        </p:blipFill>
        <p:spPr>
          <a:xfrm>
            <a:off x="23" y="130628"/>
            <a:ext cx="12191977" cy="6858000"/>
          </a:xfrm>
          <a:prstGeom prst="rect">
            <a:avLst/>
          </a:prstGeom>
        </p:spPr>
      </p:pic>
      <p:sp>
        <p:nvSpPr>
          <p:cNvPr id="14" name="Rectangle 13">
            <a:extLst>
              <a:ext uri="{FF2B5EF4-FFF2-40B4-BE49-F238E27FC236}">
                <a16:creationId xmlns:a16="http://schemas.microsoft.com/office/drawing/2014/main" id="{1BD1D744-9969-4FA2-8008-BD8BF5A93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65730" y="-154272"/>
            <a:ext cx="3511296" cy="53492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DEB5E12-06A6-90E8-E7B2-2B7FA691D65B}"/>
              </a:ext>
            </a:extLst>
          </p:cNvPr>
          <p:cNvSpPr>
            <a:spLocks noGrp="1"/>
          </p:cNvSpPr>
          <p:nvPr>
            <p:ph type="title"/>
          </p:nvPr>
        </p:nvSpPr>
        <p:spPr>
          <a:xfrm>
            <a:off x="1223491" y="1249332"/>
            <a:ext cx="7995324" cy="1955877"/>
          </a:xfrm>
        </p:spPr>
        <p:txBody>
          <a:bodyPr vert="horz" lIns="91440" tIns="45720" rIns="91440" bIns="45720" rtlCol="0" anchor="b">
            <a:normAutofit/>
          </a:bodyPr>
          <a:lstStyle/>
          <a:p>
            <a:r>
              <a:rPr lang="en-US" sz="4800" dirty="0"/>
              <a:t>New Business Model</a:t>
            </a:r>
          </a:p>
        </p:txBody>
      </p:sp>
      <p:sp>
        <p:nvSpPr>
          <p:cNvPr id="2" name="Title 3">
            <a:extLst>
              <a:ext uri="{FF2B5EF4-FFF2-40B4-BE49-F238E27FC236}">
                <a16:creationId xmlns:a16="http://schemas.microsoft.com/office/drawing/2014/main" id="{151CCAC5-5594-ABCF-F1D3-9EA7320C52F9}"/>
              </a:ext>
            </a:extLst>
          </p:cNvPr>
          <p:cNvSpPr txBox="1">
            <a:spLocks/>
          </p:cNvSpPr>
          <p:nvPr/>
        </p:nvSpPr>
        <p:spPr>
          <a:xfrm>
            <a:off x="1416712" y="3237023"/>
            <a:ext cx="7995324" cy="1955877"/>
          </a:xfrm>
          <a:prstGeom prst="rect">
            <a:avLst/>
          </a:prstGeom>
        </p:spPr>
        <p:txBody>
          <a:bodyPr vert="horz" lIns="91440" tIns="45720" rIns="91440" bIns="45720" rtlCol="0" anchor="b">
            <a:normAutofit/>
          </a:bodyPr>
          <a:lst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a:lstStyle>
          <a:p>
            <a:endParaRPr lang="en-US" sz="4800" dirty="0"/>
          </a:p>
        </p:txBody>
      </p:sp>
    </p:spTree>
    <p:extLst>
      <p:ext uri="{BB962C8B-B14F-4D97-AF65-F5344CB8AC3E}">
        <p14:creationId xmlns:p14="http://schemas.microsoft.com/office/powerpoint/2010/main" val="1412016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8" name="Rectangle 27">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17B5C06-12CC-49EF-A907-08F1B132CA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BF7A785F-38D2-4D69-B6F1-ADCED2B8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34003" cy="61756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655841-59B3-8D27-EFAD-1FDB513FF378}"/>
              </a:ext>
            </a:extLst>
          </p:cNvPr>
          <p:cNvSpPr>
            <a:spLocks noGrp="1"/>
          </p:cNvSpPr>
          <p:nvPr>
            <p:ph type="title"/>
          </p:nvPr>
        </p:nvSpPr>
        <p:spPr>
          <a:xfrm>
            <a:off x="762000" y="839336"/>
            <a:ext cx="3228109" cy="3475513"/>
          </a:xfrm>
        </p:spPr>
        <p:txBody>
          <a:bodyPr vert="horz" lIns="91440" tIns="45720" rIns="91440" bIns="45720" rtlCol="0" anchor="ctr">
            <a:normAutofit fontScale="90000"/>
          </a:bodyPr>
          <a:lstStyle/>
          <a:p>
            <a:r>
              <a:rPr lang="en-US" sz="6000" dirty="0"/>
              <a:t>New RREL Business Model</a:t>
            </a:r>
          </a:p>
        </p:txBody>
      </p:sp>
      <p:graphicFrame>
        <p:nvGraphicFramePr>
          <p:cNvPr id="16" name="Content Placeholder 2">
            <a:extLst>
              <a:ext uri="{FF2B5EF4-FFF2-40B4-BE49-F238E27FC236}">
                <a16:creationId xmlns:a16="http://schemas.microsoft.com/office/drawing/2014/main" id="{5A0AC788-4B8D-52F5-817E-C7B32A3D91A2}"/>
              </a:ext>
            </a:extLst>
          </p:cNvPr>
          <p:cNvGraphicFramePr>
            <a:graphicFrameLocks noGrp="1"/>
          </p:cNvGraphicFramePr>
          <p:nvPr>
            <p:ph idx="1"/>
            <p:extLst>
              <p:ext uri="{D42A27DB-BD31-4B8C-83A1-F6EECF244321}">
                <p14:modId xmlns:p14="http://schemas.microsoft.com/office/powerpoint/2010/main" val="792399754"/>
              </p:ext>
            </p:extLst>
          </p:nvPr>
        </p:nvGraphicFramePr>
        <p:xfrm>
          <a:off x="4355869" y="758951"/>
          <a:ext cx="7040599" cy="5337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6611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58B6E23-8493-4A0F-9409-1BB1B3567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99238EC-3EDA-4FF6-9F43-081294A93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4"/>
            <a:ext cx="12192000" cy="6105524"/>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F4993D4D-98B3-40A7-986E-15AB6E631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A2753F-9B9B-E762-6F77-6D0FACA1125D}"/>
              </a:ext>
            </a:extLst>
          </p:cNvPr>
          <p:cNvSpPr>
            <a:spLocks noGrp="1"/>
          </p:cNvSpPr>
          <p:nvPr>
            <p:ph type="title"/>
          </p:nvPr>
        </p:nvSpPr>
        <p:spPr>
          <a:xfrm>
            <a:off x="1524000" y="1133183"/>
            <a:ext cx="9144000" cy="924218"/>
          </a:xfrm>
        </p:spPr>
        <p:txBody>
          <a:bodyPr anchor="ctr">
            <a:normAutofit/>
          </a:bodyPr>
          <a:lstStyle/>
          <a:p>
            <a:pPr algn="ctr"/>
            <a:r>
              <a:rPr lang="en-UG" dirty="0"/>
              <a:t>RREL Business Model</a:t>
            </a:r>
            <a:endParaRPr lang="en-UG"/>
          </a:p>
        </p:txBody>
      </p:sp>
      <p:graphicFrame>
        <p:nvGraphicFramePr>
          <p:cNvPr id="5" name="Content Placeholder 2">
            <a:extLst>
              <a:ext uri="{FF2B5EF4-FFF2-40B4-BE49-F238E27FC236}">
                <a16:creationId xmlns:a16="http://schemas.microsoft.com/office/drawing/2014/main" id="{40A488C2-514E-2DD5-23C9-99405424F379}"/>
              </a:ext>
            </a:extLst>
          </p:cNvPr>
          <p:cNvGraphicFramePr>
            <a:graphicFrameLocks noGrp="1"/>
          </p:cNvGraphicFramePr>
          <p:nvPr>
            <p:ph idx="1"/>
            <p:extLst>
              <p:ext uri="{D42A27DB-BD31-4B8C-83A1-F6EECF244321}">
                <p14:modId xmlns:p14="http://schemas.microsoft.com/office/powerpoint/2010/main" val="2215911413"/>
              </p:ext>
            </p:extLst>
          </p:nvPr>
        </p:nvGraphicFramePr>
        <p:xfrm>
          <a:off x="1524000" y="2286000"/>
          <a:ext cx="91440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3782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2C84039B-8CF9-47CD-8F02-B1DBD5E75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760421A-DA1D-852D-AE96-88C23EEF42A9}"/>
              </a:ext>
            </a:extLst>
          </p:cNvPr>
          <p:cNvPicPr>
            <a:picLocks noChangeAspect="1"/>
          </p:cNvPicPr>
          <p:nvPr/>
        </p:nvPicPr>
        <p:blipFill rotWithShape="1">
          <a:blip r:embed="rId2"/>
          <a:srcRect t="10000"/>
          <a:stretch/>
        </p:blipFill>
        <p:spPr>
          <a:xfrm>
            <a:off x="20" y="10"/>
            <a:ext cx="12191977" cy="6857990"/>
          </a:xfrm>
          <a:prstGeom prst="rect">
            <a:avLst/>
          </a:prstGeom>
        </p:spPr>
      </p:pic>
      <p:sp>
        <p:nvSpPr>
          <p:cNvPr id="14" name="Rectangle 13">
            <a:extLst>
              <a:ext uri="{FF2B5EF4-FFF2-40B4-BE49-F238E27FC236}">
                <a16:creationId xmlns:a16="http://schemas.microsoft.com/office/drawing/2014/main" id="{48D8C7A8-9E05-4465-8B1B-577C9F1DB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779221"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42E5BE2-FBA5-A902-17A4-A20AE3C3CF91}"/>
              </a:ext>
            </a:extLst>
          </p:cNvPr>
          <p:cNvSpPr>
            <a:spLocks noGrp="1"/>
          </p:cNvSpPr>
          <p:nvPr>
            <p:ph type="title"/>
          </p:nvPr>
        </p:nvSpPr>
        <p:spPr>
          <a:xfrm>
            <a:off x="762000" y="747059"/>
            <a:ext cx="5989320" cy="2762904"/>
          </a:xfrm>
        </p:spPr>
        <p:txBody>
          <a:bodyPr vert="horz" lIns="91440" tIns="45720" rIns="91440" bIns="45720" rtlCol="0" anchor="b">
            <a:normAutofit/>
          </a:bodyPr>
          <a:lstStyle/>
          <a:p>
            <a:r>
              <a:rPr lang="en-US" sz="6000" dirty="0">
                <a:solidFill>
                  <a:schemeClr val="bg1"/>
                </a:solidFill>
              </a:rPr>
              <a:t>1. Corporate Information</a:t>
            </a:r>
          </a:p>
        </p:txBody>
      </p:sp>
    </p:spTree>
    <p:extLst>
      <p:ext uri="{BB962C8B-B14F-4D97-AF65-F5344CB8AC3E}">
        <p14:creationId xmlns:p14="http://schemas.microsoft.com/office/powerpoint/2010/main" val="359570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3F860-9D41-6F4F-2E60-FDA094A3DCCD}"/>
              </a:ext>
            </a:extLst>
          </p:cNvPr>
          <p:cNvSpPr>
            <a:spLocks noGrp="1"/>
          </p:cNvSpPr>
          <p:nvPr>
            <p:ph type="title"/>
          </p:nvPr>
        </p:nvSpPr>
        <p:spPr/>
        <p:txBody>
          <a:bodyPr/>
          <a:lstStyle/>
          <a:p>
            <a:r>
              <a:rPr lang="en-UG" dirty="0"/>
              <a:t>RREL Business Model: ROI</a:t>
            </a:r>
          </a:p>
        </p:txBody>
      </p:sp>
      <p:sp>
        <p:nvSpPr>
          <p:cNvPr id="3" name="Content Placeholder 2">
            <a:extLst>
              <a:ext uri="{FF2B5EF4-FFF2-40B4-BE49-F238E27FC236}">
                <a16:creationId xmlns:a16="http://schemas.microsoft.com/office/drawing/2014/main" id="{B3A61425-AD74-AE90-97F6-A6852DF6C594}"/>
              </a:ext>
            </a:extLst>
          </p:cNvPr>
          <p:cNvSpPr>
            <a:spLocks noGrp="1"/>
          </p:cNvSpPr>
          <p:nvPr>
            <p:ph idx="1"/>
          </p:nvPr>
        </p:nvSpPr>
        <p:spPr>
          <a:xfrm>
            <a:off x="1230284" y="2971800"/>
            <a:ext cx="9431620" cy="3127248"/>
          </a:xfrm>
        </p:spPr>
        <p:txBody>
          <a:bodyPr>
            <a:normAutofit fontScale="92500" lnSpcReduction="20000"/>
          </a:bodyPr>
          <a:lstStyle/>
          <a:p>
            <a:pPr>
              <a:buFont typeface="Wingdings" pitchFamily="2" charset="2"/>
              <a:buChar char="v"/>
            </a:pPr>
            <a:r>
              <a:rPr lang="en-UG" dirty="0"/>
              <a:t>Total Sales (TS) – Cost of Sales (CoS) = Gross Revenues (GR)</a:t>
            </a:r>
          </a:p>
          <a:p>
            <a:pPr>
              <a:buFont typeface="Wingdings" pitchFamily="2" charset="2"/>
              <a:buChar char="v"/>
            </a:pPr>
            <a:r>
              <a:rPr lang="en-UG" dirty="0"/>
              <a:t>Gross Revenues - Expenses (company operations-30%), investors (50%) = Profit Before Tax (PBT)</a:t>
            </a:r>
          </a:p>
          <a:p>
            <a:pPr>
              <a:buFont typeface="Wingdings" pitchFamily="2" charset="2"/>
              <a:buChar char="v"/>
            </a:pPr>
            <a:r>
              <a:rPr lang="en-UG" dirty="0"/>
              <a:t>PBT – Corporation Tax = Net Profit (distributed to shareholders through dividends)</a:t>
            </a:r>
          </a:p>
          <a:p>
            <a:pPr>
              <a:buFont typeface="Wingdings" pitchFamily="2" charset="2"/>
              <a:buChar char="v"/>
            </a:pPr>
            <a:r>
              <a:rPr lang="en-UG" dirty="0"/>
              <a:t>Profit After Taxes:</a:t>
            </a:r>
          </a:p>
          <a:p>
            <a:pPr lvl="1">
              <a:buFont typeface="Wingdings" pitchFamily="2" charset="2"/>
              <a:buChar char="v"/>
            </a:pPr>
            <a:r>
              <a:rPr lang="en-UG" dirty="0"/>
              <a:t>30% paid to shareholders in the form of dividends.</a:t>
            </a:r>
          </a:p>
          <a:p>
            <a:pPr lvl="1">
              <a:buFont typeface="Wingdings" pitchFamily="2" charset="2"/>
              <a:buChar char="v"/>
            </a:pPr>
            <a:r>
              <a:rPr lang="en-UG" dirty="0"/>
              <a:t>70% Retained Earnings</a:t>
            </a:r>
          </a:p>
        </p:txBody>
      </p:sp>
    </p:spTree>
    <p:extLst>
      <p:ext uri="{BB962C8B-B14F-4D97-AF65-F5344CB8AC3E}">
        <p14:creationId xmlns:p14="http://schemas.microsoft.com/office/powerpoint/2010/main" val="966558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C22D-C631-9A49-8126-791487D3E804}"/>
              </a:ext>
            </a:extLst>
          </p:cNvPr>
          <p:cNvSpPr>
            <a:spLocks noGrp="1"/>
          </p:cNvSpPr>
          <p:nvPr>
            <p:ph type="title"/>
          </p:nvPr>
        </p:nvSpPr>
        <p:spPr/>
        <p:txBody>
          <a:bodyPr/>
          <a:lstStyle/>
          <a:p>
            <a:r>
              <a:rPr lang="en-UG" dirty="0"/>
              <a:t>Proposed Decision</a:t>
            </a:r>
          </a:p>
        </p:txBody>
      </p:sp>
      <p:sp>
        <p:nvSpPr>
          <p:cNvPr id="3" name="Content Placeholder 2">
            <a:extLst>
              <a:ext uri="{FF2B5EF4-FFF2-40B4-BE49-F238E27FC236}">
                <a16:creationId xmlns:a16="http://schemas.microsoft.com/office/drawing/2014/main" id="{823A4CB6-A46A-FA1C-2B2F-51FDB04027E4}"/>
              </a:ext>
            </a:extLst>
          </p:cNvPr>
          <p:cNvSpPr>
            <a:spLocks noGrp="1"/>
          </p:cNvSpPr>
          <p:nvPr>
            <p:ph idx="1"/>
          </p:nvPr>
        </p:nvSpPr>
        <p:spPr/>
        <p:txBody>
          <a:bodyPr>
            <a:normAutofit fontScale="77500" lnSpcReduction="20000"/>
          </a:bodyPr>
          <a:lstStyle/>
          <a:p>
            <a:pPr>
              <a:buFont typeface="Wingdings" pitchFamily="2" charset="2"/>
              <a:buChar char="v"/>
            </a:pPr>
            <a:r>
              <a:rPr lang="en-UG" dirty="0"/>
              <a:t>Rec</a:t>
            </a:r>
            <a:r>
              <a:rPr lang="en-GB" dirty="0" err="1"/>
              <a:t>ei</a:t>
            </a:r>
            <a:r>
              <a:rPr lang="en-UG" dirty="0"/>
              <a:t>ved the report as part of the record of the meeting.</a:t>
            </a:r>
          </a:p>
          <a:p>
            <a:pPr>
              <a:buFont typeface="Wingdings" pitchFamily="2" charset="2"/>
              <a:buChar char="v"/>
            </a:pPr>
            <a:r>
              <a:rPr lang="en-UG" dirty="0"/>
              <a:t>Discuss the report and consider the adoption of the following decisions:</a:t>
            </a:r>
          </a:p>
          <a:p>
            <a:pPr marL="708660" lvl="1" indent="-342900">
              <a:buFont typeface="Wingdings" pitchFamily="2" charset="2"/>
              <a:buChar char="v"/>
            </a:pPr>
            <a:r>
              <a:rPr lang="en-UG" dirty="0"/>
              <a:t>Change of the business model from project contributions to capital contribstions.</a:t>
            </a:r>
          </a:p>
          <a:p>
            <a:pPr marL="708660" lvl="1" indent="-342900">
              <a:buFont typeface="Wingdings" pitchFamily="2" charset="2"/>
              <a:buChar char="v"/>
            </a:pPr>
            <a:r>
              <a:rPr lang="en-UG" dirty="0"/>
              <a:t>Requirement for a minimum contribution of UGX30,000,0000</a:t>
            </a:r>
          </a:p>
          <a:p>
            <a:pPr marL="708660" lvl="1" indent="-342900">
              <a:buFont typeface="Wingdings" pitchFamily="2" charset="2"/>
              <a:buChar char="v"/>
            </a:pPr>
            <a:r>
              <a:rPr lang="en-UG" dirty="0"/>
              <a:t>Provision for additional shares based on additional capital contributionabove the minimum contribution.</a:t>
            </a:r>
          </a:p>
          <a:p>
            <a:pPr marL="708660" lvl="1" indent="-342900">
              <a:buFont typeface="Wingdings" pitchFamily="2" charset="2"/>
              <a:buChar char="v"/>
            </a:pPr>
            <a:r>
              <a:rPr lang="en-UG" dirty="0"/>
              <a:t>Increase the share capital of the company from 1000 shares to 10,000 shares with a share value of 200,000 per share.</a:t>
            </a:r>
          </a:p>
          <a:p>
            <a:pPr lvl="1"/>
            <a:r>
              <a:rPr lang="en-UG" dirty="0"/>
              <a:t> </a:t>
            </a:r>
          </a:p>
        </p:txBody>
      </p:sp>
    </p:spTree>
    <p:extLst>
      <p:ext uri="{BB962C8B-B14F-4D97-AF65-F5344CB8AC3E}">
        <p14:creationId xmlns:p14="http://schemas.microsoft.com/office/powerpoint/2010/main" val="1877037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1EC502BD-3766-4D83-94CC-391A4CD4E2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olourful ice bergs">
            <a:extLst>
              <a:ext uri="{FF2B5EF4-FFF2-40B4-BE49-F238E27FC236}">
                <a16:creationId xmlns:a16="http://schemas.microsoft.com/office/drawing/2014/main" id="{F1A40F6F-BE8C-8E68-DEF6-CC52356E1264}"/>
              </a:ext>
            </a:extLst>
          </p:cNvPr>
          <p:cNvPicPr>
            <a:picLocks noChangeAspect="1"/>
          </p:cNvPicPr>
          <p:nvPr/>
        </p:nvPicPr>
        <p:blipFill rotWithShape="1">
          <a:blip r:embed="rId2"/>
          <a:srcRect/>
          <a:stretch/>
        </p:blipFill>
        <p:spPr>
          <a:xfrm>
            <a:off x="20" y="10"/>
            <a:ext cx="12191977" cy="6857990"/>
          </a:xfrm>
          <a:prstGeom prst="rect">
            <a:avLst/>
          </a:prstGeom>
        </p:spPr>
      </p:pic>
      <p:sp>
        <p:nvSpPr>
          <p:cNvPr id="14" name="Rectangle 13">
            <a:extLst>
              <a:ext uri="{FF2B5EF4-FFF2-40B4-BE49-F238E27FC236}">
                <a16:creationId xmlns:a16="http://schemas.microsoft.com/office/drawing/2014/main" id="{2867CC89-052A-4B89-A1FF-972E522C6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3391DF1-9C62-1CB8-31D7-F3674BEF2A33}"/>
              </a:ext>
            </a:extLst>
          </p:cNvPr>
          <p:cNvSpPr>
            <a:spLocks noGrp="1"/>
          </p:cNvSpPr>
          <p:nvPr>
            <p:ph type="title"/>
          </p:nvPr>
        </p:nvSpPr>
        <p:spPr>
          <a:xfrm>
            <a:off x="762000" y="3651624"/>
            <a:ext cx="10668000" cy="1775010"/>
          </a:xfrm>
        </p:spPr>
        <p:txBody>
          <a:bodyPr vert="horz" lIns="91440" tIns="45720" rIns="91440" bIns="45720" rtlCol="0" anchor="b">
            <a:normAutofit/>
          </a:bodyPr>
          <a:lstStyle/>
          <a:p>
            <a:r>
              <a:rPr lang="en-US" sz="6000" dirty="0">
                <a:solidFill>
                  <a:schemeClr val="bg1"/>
                </a:solidFill>
              </a:rPr>
              <a:t>Thank </a:t>
            </a:r>
          </a:p>
        </p:txBody>
      </p:sp>
    </p:spTree>
    <p:extLst>
      <p:ext uri="{BB962C8B-B14F-4D97-AF65-F5344CB8AC3E}">
        <p14:creationId xmlns:p14="http://schemas.microsoft.com/office/powerpoint/2010/main" val="165737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EF37EE88-E359-4E69-A072-9959A84E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1" cy="6168789"/>
          </a:xfrm>
          <a:custGeom>
            <a:avLst/>
            <a:gdLst>
              <a:gd name="connsiteX0" fmla="*/ 0 w 11430001"/>
              <a:gd name="connsiteY0" fmla="*/ 0 h 6168789"/>
              <a:gd name="connsiteX1" fmla="*/ 5334002 w 11430001"/>
              <a:gd name="connsiteY1" fmla="*/ 0 h 6168789"/>
              <a:gd name="connsiteX2" fmla="*/ 5334002 w 11430001"/>
              <a:gd name="connsiteY2" fmla="*/ 771523 h 6168789"/>
              <a:gd name="connsiteX3" fmla="*/ 11430001 w 11430001"/>
              <a:gd name="connsiteY3" fmla="*/ 771523 h 6168789"/>
              <a:gd name="connsiteX4" fmla="*/ 11430001 w 11430001"/>
              <a:gd name="connsiteY4" fmla="*/ 6168789 h 6168789"/>
              <a:gd name="connsiteX5" fmla="*/ 0 w 11430001"/>
              <a:gd name="connsiteY5" fmla="*/ 6168789 h 61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1" h="6168789">
                <a:moveTo>
                  <a:pt x="0" y="0"/>
                </a:moveTo>
                <a:lnTo>
                  <a:pt x="5334002" y="0"/>
                </a:lnTo>
                <a:lnTo>
                  <a:pt x="5334002" y="771523"/>
                </a:lnTo>
                <a:lnTo>
                  <a:pt x="11430001" y="771523"/>
                </a:lnTo>
                <a:lnTo>
                  <a:pt x="11430001" y="6168789"/>
                </a:lnTo>
                <a:lnTo>
                  <a:pt x="0" y="6168789"/>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1D7F3F-41B0-5779-2D9F-7E5CBB01B1D2}"/>
              </a:ext>
            </a:extLst>
          </p:cNvPr>
          <p:cNvSpPr>
            <a:spLocks noGrp="1"/>
          </p:cNvSpPr>
          <p:nvPr>
            <p:ph type="title"/>
          </p:nvPr>
        </p:nvSpPr>
        <p:spPr>
          <a:xfrm>
            <a:off x="6096000" y="1517650"/>
            <a:ext cx="4565650" cy="1344613"/>
          </a:xfrm>
        </p:spPr>
        <p:txBody>
          <a:bodyPr>
            <a:normAutofit/>
          </a:bodyPr>
          <a:lstStyle/>
          <a:p>
            <a:r>
              <a:rPr lang="en-UG"/>
              <a:t>Board of Directors</a:t>
            </a:r>
            <a:endParaRPr lang="en-UG" dirty="0"/>
          </a:p>
        </p:txBody>
      </p:sp>
      <p:pic>
        <p:nvPicPr>
          <p:cNvPr id="14" name="Picture 13" descr="One in a crowd">
            <a:extLst>
              <a:ext uri="{FF2B5EF4-FFF2-40B4-BE49-F238E27FC236}">
                <a16:creationId xmlns:a16="http://schemas.microsoft.com/office/drawing/2014/main" id="{6888F694-3BAE-CEA8-13AD-2343A26E5E9C}"/>
              </a:ext>
            </a:extLst>
          </p:cNvPr>
          <p:cNvPicPr>
            <a:picLocks noChangeAspect="1"/>
          </p:cNvPicPr>
          <p:nvPr/>
        </p:nvPicPr>
        <p:blipFill rotWithShape="1">
          <a:blip r:embed="rId2"/>
          <a:srcRect l="16609" r="8417" b="-1"/>
          <a:stretch/>
        </p:blipFill>
        <p:spPr>
          <a:xfrm>
            <a:off x="20" y="758953"/>
            <a:ext cx="5333979" cy="5335854"/>
          </a:xfrm>
          <a:prstGeom prst="rect">
            <a:avLst/>
          </a:prstGeom>
        </p:spPr>
      </p:pic>
      <p:sp>
        <p:nvSpPr>
          <p:cNvPr id="3" name="Content Placeholder 2">
            <a:extLst>
              <a:ext uri="{FF2B5EF4-FFF2-40B4-BE49-F238E27FC236}">
                <a16:creationId xmlns:a16="http://schemas.microsoft.com/office/drawing/2014/main" id="{636F383D-0639-456F-A64F-6FB2F283748B}"/>
              </a:ext>
            </a:extLst>
          </p:cNvPr>
          <p:cNvSpPr>
            <a:spLocks noGrp="1"/>
          </p:cNvSpPr>
          <p:nvPr>
            <p:ph idx="1"/>
          </p:nvPr>
        </p:nvSpPr>
        <p:spPr>
          <a:xfrm>
            <a:off x="6095998" y="2970213"/>
            <a:ext cx="4565651" cy="3125787"/>
          </a:xfrm>
        </p:spPr>
        <p:txBody>
          <a:bodyPr>
            <a:normAutofit/>
          </a:bodyPr>
          <a:lstStyle/>
          <a:p>
            <a:pPr>
              <a:lnSpc>
                <a:spcPct val="95000"/>
              </a:lnSpc>
            </a:pPr>
            <a:r>
              <a:rPr lang="en-UG" sz="2000" dirty="0"/>
              <a:t>Godber Tumushabe, Chairman</a:t>
            </a:r>
          </a:p>
          <a:p>
            <a:pPr>
              <a:lnSpc>
                <a:spcPct val="95000"/>
              </a:lnSpc>
            </a:pPr>
            <a:r>
              <a:rPr lang="en-UG" sz="2000" dirty="0"/>
              <a:t>Richard Barungi, Secretary</a:t>
            </a:r>
          </a:p>
          <a:p>
            <a:pPr>
              <a:lnSpc>
                <a:spcPct val="95000"/>
              </a:lnSpc>
            </a:pPr>
            <a:r>
              <a:rPr lang="en-UG" sz="2000" dirty="0"/>
              <a:t>Josephat Nuwabeine, Treasurer</a:t>
            </a:r>
          </a:p>
          <a:p>
            <a:pPr>
              <a:lnSpc>
                <a:spcPct val="95000"/>
              </a:lnSpc>
            </a:pPr>
            <a:r>
              <a:rPr lang="en-UG" sz="2000" dirty="0"/>
              <a:t>Dan Twine, Member</a:t>
            </a:r>
          </a:p>
          <a:p>
            <a:pPr>
              <a:lnSpc>
                <a:spcPct val="95000"/>
              </a:lnSpc>
            </a:pPr>
            <a:r>
              <a:rPr lang="en-UG" sz="2000" dirty="0"/>
              <a:t>Harriet Twesiime Bantu, Member </a:t>
            </a:r>
          </a:p>
          <a:p>
            <a:pPr>
              <a:lnSpc>
                <a:spcPct val="95000"/>
              </a:lnSpc>
            </a:pPr>
            <a:r>
              <a:rPr lang="en-UG" sz="2000" dirty="0"/>
              <a:t>John Mweteise, Member</a:t>
            </a:r>
          </a:p>
          <a:p>
            <a:pPr>
              <a:lnSpc>
                <a:spcPct val="95000"/>
              </a:lnSpc>
            </a:pPr>
            <a:r>
              <a:rPr lang="en-UG" sz="2000" dirty="0"/>
              <a:t>Milton Ndyamuba, Member (RUDEP)</a:t>
            </a:r>
          </a:p>
        </p:txBody>
      </p:sp>
    </p:spTree>
    <p:extLst>
      <p:ext uri="{BB962C8B-B14F-4D97-AF65-F5344CB8AC3E}">
        <p14:creationId xmlns:p14="http://schemas.microsoft.com/office/powerpoint/2010/main" val="2799119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8B6E23-8493-4A0F-9409-1BB1B3567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9238EC-3EDA-4FF6-9F43-081294A93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4"/>
            <a:ext cx="12192000" cy="6105524"/>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F4993D4D-98B3-40A7-986E-15AB6E631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9B0120-D3BA-B99D-27A0-8BB9DEF1191F}"/>
              </a:ext>
            </a:extLst>
          </p:cNvPr>
          <p:cNvSpPr>
            <a:spLocks noGrp="1"/>
          </p:cNvSpPr>
          <p:nvPr>
            <p:ph type="title"/>
          </p:nvPr>
        </p:nvSpPr>
        <p:spPr>
          <a:xfrm>
            <a:off x="1524000" y="1133183"/>
            <a:ext cx="9144000" cy="924218"/>
          </a:xfrm>
        </p:spPr>
        <p:txBody>
          <a:bodyPr anchor="ctr">
            <a:normAutofit/>
          </a:bodyPr>
          <a:lstStyle/>
          <a:p>
            <a:pPr algn="ctr"/>
            <a:r>
              <a:rPr lang="en-UG" dirty="0"/>
              <a:t>Incorporation Information</a:t>
            </a:r>
            <a:endParaRPr lang="en-UG"/>
          </a:p>
        </p:txBody>
      </p:sp>
      <p:graphicFrame>
        <p:nvGraphicFramePr>
          <p:cNvPr id="5" name="Content Placeholder 2">
            <a:extLst>
              <a:ext uri="{FF2B5EF4-FFF2-40B4-BE49-F238E27FC236}">
                <a16:creationId xmlns:a16="http://schemas.microsoft.com/office/drawing/2014/main" id="{45D5B20F-6B22-93F8-610D-7C045F000ED3}"/>
              </a:ext>
            </a:extLst>
          </p:cNvPr>
          <p:cNvGraphicFramePr>
            <a:graphicFrameLocks noGrp="1"/>
          </p:cNvGraphicFramePr>
          <p:nvPr>
            <p:ph idx="1"/>
            <p:extLst>
              <p:ext uri="{D42A27DB-BD31-4B8C-83A1-F6EECF244321}">
                <p14:modId xmlns:p14="http://schemas.microsoft.com/office/powerpoint/2010/main" val="3335716651"/>
              </p:ext>
            </p:extLst>
          </p:nvPr>
        </p:nvGraphicFramePr>
        <p:xfrm>
          <a:off x="1524000" y="2286000"/>
          <a:ext cx="91440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1959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1EC502BD-3766-4D83-94CC-391A4CD4E2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9958CE-C694-EA58-06CE-71DCE70506D5}"/>
              </a:ext>
            </a:extLst>
          </p:cNvPr>
          <p:cNvPicPr>
            <a:picLocks noChangeAspect="1"/>
          </p:cNvPicPr>
          <p:nvPr/>
        </p:nvPicPr>
        <p:blipFill rotWithShape="1">
          <a:blip r:embed="rId2"/>
          <a:srcRect t="15179" b="26380"/>
          <a:stretch/>
        </p:blipFill>
        <p:spPr>
          <a:xfrm>
            <a:off x="20" y="10"/>
            <a:ext cx="12191977" cy="6857990"/>
          </a:xfrm>
          <a:prstGeom prst="rect">
            <a:avLst/>
          </a:prstGeom>
        </p:spPr>
      </p:pic>
      <p:sp>
        <p:nvSpPr>
          <p:cNvPr id="14" name="Rectangle 13">
            <a:extLst>
              <a:ext uri="{FF2B5EF4-FFF2-40B4-BE49-F238E27FC236}">
                <a16:creationId xmlns:a16="http://schemas.microsoft.com/office/drawing/2014/main" id="{2867CC89-052A-4B89-A1FF-972E522C6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9FB3EB0-2075-FD20-BA3C-03FCA113DAB5}"/>
              </a:ext>
            </a:extLst>
          </p:cNvPr>
          <p:cNvSpPr>
            <a:spLocks noGrp="1"/>
          </p:cNvSpPr>
          <p:nvPr>
            <p:ph type="title"/>
          </p:nvPr>
        </p:nvSpPr>
        <p:spPr>
          <a:xfrm>
            <a:off x="762000" y="3651624"/>
            <a:ext cx="10668000" cy="1775010"/>
          </a:xfrm>
        </p:spPr>
        <p:txBody>
          <a:bodyPr vert="horz" lIns="91440" tIns="45720" rIns="91440" bIns="45720" rtlCol="0" anchor="b">
            <a:normAutofit/>
          </a:bodyPr>
          <a:lstStyle/>
          <a:p>
            <a:r>
              <a:rPr lang="en-US" sz="6000" dirty="0">
                <a:solidFill>
                  <a:schemeClr val="bg1"/>
                </a:solidFill>
              </a:rPr>
              <a:t>2. Shares Information</a:t>
            </a:r>
          </a:p>
        </p:txBody>
      </p:sp>
    </p:spTree>
    <p:extLst>
      <p:ext uri="{BB962C8B-B14F-4D97-AF65-F5344CB8AC3E}">
        <p14:creationId xmlns:p14="http://schemas.microsoft.com/office/powerpoint/2010/main" val="598461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58B6E23-8493-4A0F-9409-1BB1B3567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CA13E58-8815-49D6-A4E6-B48C5A2C6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7524"/>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7167181-512C-48A0-BDD5-1D8EFF39617E}"/>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58" y="1064358"/>
            <a:ext cx="10044919" cy="4729284"/>
          </a:xfrm>
          <a:prstGeom prst="rect">
            <a:avLst/>
          </a:prstGeom>
          <a:solidFill>
            <a:schemeClr val="bg1"/>
          </a:solidFill>
        </p:spPr>
        <p:txBody>
          <a:bodyPr wrap="square" lIns="758952" tIns="0" rIns="0" bIns="0" rtlCol="0" anchor="ctr" anchorCtr="0">
            <a:noAutofit/>
          </a:bodyPr>
          <a:lstStyle/>
          <a:p>
            <a:pPr>
              <a:lnSpc>
                <a:spcPct val="80000"/>
              </a:lnSpc>
            </a:pPr>
            <a:endParaRPr lang="en-US" sz="6600" spc="-50" dirty="0">
              <a:latin typeface="Aharoni" panose="02010803020104030203" pitchFamily="2" charset="-79"/>
              <a:cs typeface="Aharoni" panose="02010803020104030203" pitchFamily="2" charset="-79"/>
            </a:endParaRPr>
          </a:p>
        </p:txBody>
      </p:sp>
      <p:sp>
        <p:nvSpPr>
          <p:cNvPr id="2" name="Title 1">
            <a:extLst>
              <a:ext uri="{FF2B5EF4-FFF2-40B4-BE49-F238E27FC236}">
                <a16:creationId xmlns:a16="http://schemas.microsoft.com/office/drawing/2014/main" id="{09E35816-718E-974A-244B-F51AD888EECB}"/>
              </a:ext>
            </a:extLst>
          </p:cNvPr>
          <p:cNvSpPr>
            <a:spLocks noGrp="1"/>
          </p:cNvSpPr>
          <p:nvPr>
            <p:ph type="title"/>
          </p:nvPr>
        </p:nvSpPr>
        <p:spPr>
          <a:xfrm>
            <a:off x="1862303" y="1862303"/>
            <a:ext cx="8467388" cy="733714"/>
          </a:xfrm>
        </p:spPr>
        <p:txBody>
          <a:bodyPr>
            <a:normAutofit/>
          </a:bodyPr>
          <a:lstStyle/>
          <a:p>
            <a:r>
              <a:rPr lang="en-UG" sz="3600"/>
              <a:t>Changes in the number of shareholders</a:t>
            </a:r>
          </a:p>
        </p:txBody>
      </p:sp>
      <p:graphicFrame>
        <p:nvGraphicFramePr>
          <p:cNvPr id="5" name="Content Placeholder 2">
            <a:extLst>
              <a:ext uri="{FF2B5EF4-FFF2-40B4-BE49-F238E27FC236}">
                <a16:creationId xmlns:a16="http://schemas.microsoft.com/office/drawing/2014/main" id="{52825BCD-A144-FA2A-3432-C3754A6500C8}"/>
              </a:ext>
            </a:extLst>
          </p:cNvPr>
          <p:cNvGraphicFramePr>
            <a:graphicFrameLocks noGrp="1"/>
          </p:cNvGraphicFramePr>
          <p:nvPr>
            <p:ph idx="1"/>
            <p:extLst>
              <p:ext uri="{D42A27DB-BD31-4B8C-83A1-F6EECF244321}">
                <p14:modId xmlns:p14="http://schemas.microsoft.com/office/powerpoint/2010/main" val="539432246"/>
              </p:ext>
            </p:extLst>
          </p:nvPr>
        </p:nvGraphicFramePr>
        <p:xfrm>
          <a:off x="1862303" y="2831909"/>
          <a:ext cx="8467386" cy="2168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204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8B6E23-8493-4A0F-9409-1BB1B3567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CA13E58-8815-49D6-A4E6-B48C5A2C6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7524"/>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7167181-512C-48A0-BDD5-1D8EFF39617E}"/>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58" y="1064358"/>
            <a:ext cx="10044919" cy="4729284"/>
          </a:xfrm>
          <a:prstGeom prst="rect">
            <a:avLst/>
          </a:prstGeom>
          <a:solidFill>
            <a:schemeClr val="bg1"/>
          </a:solidFill>
        </p:spPr>
        <p:txBody>
          <a:bodyPr wrap="square" lIns="758952" tIns="0" rIns="0" bIns="0" rtlCol="0" anchor="ctr" anchorCtr="0">
            <a:noAutofit/>
          </a:bodyPr>
          <a:lstStyle/>
          <a:p>
            <a:pPr>
              <a:lnSpc>
                <a:spcPct val="80000"/>
              </a:lnSpc>
            </a:pPr>
            <a:endParaRPr lang="en-US" sz="6600" spc="-50" dirty="0">
              <a:latin typeface="Aharoni" panose="02010803020104030203" pitchFamily="2" charset="-79"/>
              <a:cs typeface="Aharoni" panose="02010803020104030203" pitchFamily="2" charset="-79"/>
            </a:endParaRPr>
          </a:p>
        </p:txBody>
      </p:sp>
      <p:sp>
        <p:nvSpPr>
          <p:cNvPr id="2" name="Title 1">
            <a:extLst>
              <a:ext uri="{FF2B5EF4-FFF2-40B4-BE49-F238E27FC236}">
                <a16:creationId xmlns:a16="http://schemas.microsoft.com/office/drawing/2014/main" id="{9C7D83C3-4B6D-2C55-42C1-692B32C18734}"/>
              </a:ext>
            </a:extLst>
          </p:cNvPr>
          <p:cNvSpPr>
            <a:spLocks noGrp="1"/>
          </p:cNvSpPr>
          <p:nvPr>
            <p:ph type="title"/>
          </p:nvPr>
        </p:nvSpPr>
        <p:spPr>
          <a:xfrm>
            <a:off x="1862303" y="1862303"/>
            <a:ext cx="8467388" cy="733714"/>
          </a:xfrm>
        </p:spPr>
        <p:txBody>
          <a:bodyPr>
            <a:normAutofit/>
          </a:bodyPr>
          <a:lstStyle/>
          <a:p>
            <a:r>
              <a:rPr lang="en-UG" sz="2900"/>
              <a:t>Changes in the number of shares (Cummulative)</a:t>
            </a:r>
          </a:p>
        </p:txBody>
      </p:sp>
      <p:graphicFrame>
        <p:nvGraphicFramePr>
          <p:cNvPr id="7" name="Content Placeholder 2">
            <a:extLst>
              <a:ext uri="{FF2B5EF4-FFF2-40B4-BE49-F238E27FC236}">
                <a16:creationId xmlns:a16="http://schemas.microsoft.com/office/drawing/2014/main" id="{BAF247EE-9E6F-6476-7776-8084315EA641}"/>
              </a:ext>
            </a:extLst>
          </p:cNvPr>
          <p:cNvGraphicFramePr>
            <a:graphicFrameLocks noGrp="1"/>
          </p:cNvGraphicFramePr>
          <p:nvPr>
            <p:ph idx="1"/>
            <p:extLst>
              <p:ext uri="{D42A27DB-BD31-4B8C-83A1-F6EECF244321}">
                <p14:modId xmlns:p14="http://schemas.microsoft.com/office/powerpoint/2010/main" val="91934588"/>
              </p:ext>
            </p:extLst>
          </p:nvPr>
        </p:nvGraphicFramePr>
        <p:xfrm>
          <a:off x="1862303" y="2831909"/>
          <a:ext cx="8467386" cy="2168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9275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337B2A-30E6-A37A-5D58-6B2E8017AB23}"/>
              </a:ext>
            </a:extLst>
          </p:cNvPr>
          <p:cNvSpPr>
            <a:spLocks noGrp="1"/>
          </p:cNvSpPr>
          <p:nvPr>
            <p:ph type="title"/>
          </p:nvPr>
        </p:nvSpPr>
        <p:spPr>
          <a:xfrm>
            <a:off x="762000" y="779915"/>
            <a:ext cx="2401614" cy="5337050"/>
          </a:xfrm>
        </p:spPr>
        <p:txBody>
          <a:bodyPr anchor="ctr">
            <a:normAutofit/>
          </a:bodyPr>
          <a:lstStyle/>
          <a:p>
            <a:r>
              <a:rPr lang="en-UG" dirty="0"/>
              <a:t>Change in share prices (2011-2023)</a:t>
            </a:r>
          </a:p>
        </p:txBody>
      </p:sp>
      <p:graphicFrame>
        <p:nvGraphicFramePr>
          <p:cNvPr id="34" name="Content Placeholder 2">
            <a:extLst>
              <a:ext uri="{FF2B5EF4-FFF2-40B4-BE49-F238E27FC236}">
                <a16:creationId xmlns:a16="http://schemas.microsoft.com/office/drawing/2014/main" id="{32BB3EA4-A412-8C99-9CFD-2428A60891C8}"/>
              </a:ext>
            </a:extLst>
          </p:cNvPr>
          <p:cNvGraphicFramePr>
            <a:graphicFrameLocks noGrp="1"/>
          </p:cNvGraphicFramePr>
          <p:nvPr>
            <p:ph idx="1"/>
            <p:extLst>
              <p:ext uri="{D42A27DB-BD31-4B8C-83A1-F6EECF244321}">
                <p14:modId xmlns:p14="http://schemas.microsoft.com/office/powerpoint/2010/main" val="2130196033"/>
              </p:ext>
            </p:extLst>
          </p:nvPr>
        </p:nvGraphicFramePr>
        <p:xfrm>
          <a:off x="4277710" y="758951"/>
          <a:ext cx="7118758" cy="5337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6787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5CE34-78ED-D126-54A6-B7EDCFCF47BA}"/>
              </a:ext>
            </a:extLst>
          </p:cNvPr>
          <p:cNvSpPr>
            <a:spLocks noGrp="1"/>
          </p:cNvSpPr>
          <p:nvPr>
            <p:ph type="title"/>
          </p:nvPr>
        </p:nvSpPr>
        <p:spPr>
          <a:xfrm>
            <a:off x="1517903" y="1517903"/>
            <a:ext cx="3828185" cy="4578096"/>
          </a:xfrm>
        </p:spPr>
        <p:txBody>
          <a:bodyPr>
            <a:normAutofit/>
          </a:bodyPr>
          <a:lstStyle/>
          <a:p>
            <a:r>
              <a:rPr lang="en-UG" dirty="0"/>
              <a:t>RREL Business Model and Current State of the Company Business </a:t>
            </a:r>
          </a:p>
        </p:txBody>
      </p:sp>
      <p:sp>
        <p:nvSpPr>
          <p:cNvPr id="3" name="Content Placeholder 2">
            <a:extLst>
              <a:ext uri="{FF2B5EF4-FFF2-40B4-BE49-F238E27FC236}">
                <a16:creationId xmlns:a16="http://schemas.microsoft.com/office/drawing/2014/main" id="{5F435835-AD29-B7C2-2408-9D940E2AD69E}"/>
              </a:ext>
            </a:extLst>
          </p:cNvPr>
          <p:cNvSpPr>
            <a:spLocks noGrp="1"/>
          </p:cNvSpPr>
          <p:nvPr>
            <p:ph idx="1"/>
          </p:nvPr>
        </p:nvSpPr>
        <p:spPr>
          <a:xfrm>
            <a:off x="5818633" y="1517904"/>
            <a:ext cx="4843270" cy="4578096"/>
          </a:xfrm>
        </p:spPr>
        <p:txBody>
          <a:bodyPr>
            <a:normAutofit/>
          </a:bodyPr>
          <a:lstStyle/>
          <a:p>
            <a:pPr>
              <a:lnSpc>
                <a:spcPct val="95000"/>
              </a:lnSpc>
            </a:pPr>
            <a:r>
              <a:rPr lang="en-UG" sz="1700" dirty="0"/>
              <a:t>Current Business Model</a:t>
            </a:r>
          </a:p>
          <a:p>
            <a:pPr marL="708660" lvl="1" indent="-342900">
              <a:lnSpc>
                <a:spcPct val="95000"/>
              </a:lnSpc>
              <a:buFont typeface="Wingdings" pitchFamily="2" charset="2"/>
              <a:buChar char="v"/>
            </a:pPr>
            <a:r>
              <a:rPr lang="en-UG" sz="1700" dirty="0"/>
              <a:t>Only RUDEP members are eligible to buy shares in the Company.</a:t>
            </a:r>
          </a:p>
          <a:p>
            <a:pPr marL="708660" lvl="1" indent="-342900">
              <a:lnSpc>
                <a:spcPct val="95000"/>
              </a:lnSpc>
              <a:buFont typeface="Wingdings" pitchFamily="2" charset="2"/>
              <a:buChar char="v"/>
            </a:pPr>
            <a:r>
              <a:rPr lang="en-UG" sz="1700" dirty="0"/>
              <a:t>Total number of the shares in the Company are 1,000.</a:t>
            </a:r>
          </a:p>
          <a:p>
            <a:pPr marL="708660" lvl="1" indent="-342900">
              <a:lnSpc>
                <a:spcPct val="95000"/>
              </a:lnSpc>
              <a:buFont typeface="Wingdings" pitchFamily="2" charset="2"/>
              <a:buChar char="v"/>
            </a:pPr>
            <a:r>
              <a:rPr lang="en-UG" sz="1700" dirty="0"/>
              <a:t>An individual member can only buy up to 30 shares.</a:t>
            </a:r>
          </a:p>
          <a:p>
            <a:pPr marL="708660" lvl="1" indent="-342900">
              <a:lnSpc>
                <a:spcPct val="95000"/>
              </a:lnSpc>
              <a:buFont typeface="Wingdings" pitchFamily="2" charset="2"/>
              <a:buChar char="v"/>
            </a:pPr>
            <a:r>
              <a:rPr lang="en-GB" sz="1700" dirty="0"/>
              <a:t>T</a:t>
            </a:r>
            <a:r>
              <a:rPr lang="en-UG" sz="1700" dirty="0"/>
              <a:t>he bulk of the funds for investment are mobilized from shareholders in form of refundable loan contributions.</a:t>
            </a:r>
          </a:p>
          <a:p>
            <a:pPr marL="708660" lvl="1" indent="-342900">
              <a:lnSpc>
                <a:spcPct val="95000"/>
              </a:lnSpc>
              <a:buFont typeface="Wingdings" pitchFamily="2" charset="2"/>
              <a:buChar char="v"/>
            </a:pPr>
            <a:r>
              <a:rPr lang="en-UG" sz="1700" dirty="0"/>
              <a:t>Contributions are mobilized based on identified projects.</a:t>
            </a:r>
          </a:p>
        </p:txBody>
      </p:sp>
    </p:spTree>
    <p:extLst>
      <p:ext uri="{BB962C8B-B14F-4D97-AF65-F5344CB8AC3E}">
        <p14:creationId xmlns:p14="http://schemas.microsoft.com/office/powerpoint/2010/main" val="2316823958"/>
      </p:ext>
    </p:extLst>
  </p:cSld>
  <p:clrMapOvr>
    <a:masterClrMapping/>
  </p:clrMapOvr>
</p:sld>
</file>

<file path=ppt/theme/theme1.xml><?xml version="1.0" encoding="utf-8"?>
<a:theme xmlns:a="http://schemas.openxmlformats.org/drawingml/2006/main" name="PrismaticVTI">
  <a:themeElements>
    <a:clrScheme name="Prismatic">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docProps/app.xml><?xml version="1.0" encoding="utf-8"?>
<Properties xmlns="http://schemas.openxmlformats.org/officeDocument/2006/extended-properties" xmlns:vt="http://schemas.openxmlformats.org/officeDocument/2006/docPropsVTypes">
  <TotalTime>25924</TotalTime>
  <Words>705</Words>
  <Application>Microsoft Macintosh PowerPoint</Application>
  <PresentationFormat>Widescreen</PresentationFormat>
  <Paragraphs>139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Aharoni</vt:lpstr>
      <vt:lpstr>Arial</vt:lpstr>
      <vt:lpstr>Avenir Next LT Pro</vt:lpstr>
      <vt:lpstr>Wingdings</vt:lpstr>
      <vt:lpstr>PrismaticVTI</vt:lpstr>
      <vt:lpstr>RUHAAMA REAL ESTATES LTD</vt:lpstr>
      <vt:lpstr>1. Corporate Information</vt:lpstr>
      <vt:lpstr>Board of Directors</vt:lpstr>
      <vt:lpstr>Incorporation Information</vt:lpstr>
      <vt:lpstr>2. Shares Information</vt:lpstr>
      <vt:lpstr>Changes in the number of shareholders</vt:lpstr>
      <vt:lpstr>Changes in the number of shares (Cummulative)</vt:lpstr>
      <vt:lpstr>Change in share prices (2011-2023)</vt:lpstr>
      <vt:lpstr>RREL Business Model and Current State of the Company Business </vt:lpstr>
      <vt:lpstr>RREL Business Model and Current State of the Company Business </vt:lpstr>
      <vt:lpstr>RREL Business Model and Current State of the Company Business </vt:lpstr>
      <vt:lpstr>RREL Projects Todate</vt:lpstr>
      <vt:lpstr>RREL Projects Todate</vt:lpstr>
      <vt:lpstr>RREL Projects Todate</vt:lpstr>
      <vt:lpstr>RREL Projects Todate</vt:lpstr>
      <vt:lpstr>RREL Projects Todate</vt:lpstr>
      <vt:lpstr>New Business Model</vt:lpstr>
      <vt:lpstr>New RREL Business Model</vt:lpstr>
      <vt:lpstr>RREL Business Model</vt:lpstr>
      <vt:lpstr>RREL Business Model: ROI</vt:lpstr>
      <vt:lpstr>Proposed Decision</vt:lpstr>
      <vt:lpstr>Thank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RUHAAMA REAL ESTATES LTD</dc:title>
  <dc:creator>Godber Tumushabe</dc:creator>
  <cp:lastModifiedBy>Godber Tumushabe</cp:lastModifiedBy>
  <cp:revision>16</cp:revision>
  <dcterms:created xsi:type="dcterms:W3CDTF">2023-10-19T02:46:24Z</dcterms:created>
  <dcterms:modified xsi:type="dcterms:W3CDTF">2024-01-15T16:53:37Z</dcterms:modified>
</cp:coreProperties>
</file>